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83" r:id="rId18"/>
    <p:sldId id="282" r:id="rId19"/>
    <p:sldId id="271" r:id="rId20"/>
    <p:sldId id="270" r:id="rId21"/>
    <p:sldId id="273" r:id="rId22"/>
    <p:sldId id="274" r:id="rId23"/>
    <p:sldId id="269" r:id="rId24"/>
    <p:sldId id="276" r:id="rId25"/>
    <p:sldId id="277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127"/>
    <a:srgbClr val="F5C601"/>
    <a:srgbClr val="ED288E"/>
    <a:srgbClr val="F7B5E8"/>
    <a:srgbClr val="FF6D33"/>
    <a:srgbClr val="005346"/>
    <a:srgbClr val="EADDD2"/>
    <a:srgbClr val="A1C352"/>
    <a:srgbClr val="5DC6CB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DDD452-6048-48B3-997C-132DF00522BD}" v="256" dt="2023-12-13T18:01:49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74456" autoAdjust="0"/>
  </p:normalViewPr>
  <p:slideViewPr>
    <p:cSldViewPr snapToGrid="0">
      <p:cViewPr varScale="1">
        <p:scale>
          <a:sx n="87" d="100"/>
          <a:sy n="87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z, Ana GIZ BR" userId="de1cf776-0b9b-4096-a8a9-b1a14a16c9c8" providerId="ADAL" clId="{81F1700E-DCB4-4254-8D60-1E67778BE48E}"/>
    <pc:docChg chg="undo custSel addSld delSld modSld sldOrd">
      <pc:chgData name="Vaz, Ana GIZ BR" userId="de1cf776-0b9b-4096-a8a9-b1a14a16c9c8" providerId="ADAL" clId="{81F1700E-DCB4-4254-8D60-1E67778BE48E}" dt="2023-07-18T14:09:36.741" v="2706" actId="115"/>
      <pc:docMkLst>
        <pc:docMk/>
      </pc:docMkLst>
      <pc:sldChg chg="modSp mod">
        <pc:chgData name="Vaz, Ana GIZ BR" userId="de1cf776-0b9b-4096-a8a9-b1a14a16c9c8" providerId="ADAL" clId="{81F1700E-DCB4-4254-8D60-1E67778BE48E}" dt="2023-07-18T14:09:36.741" v="2706" actId="115"/>
        <pc:sldMkLst>
          <pc:docMk/>
          <pc:sldMk cId="1143523259" sldId="256"/>
        </pc:sldMkLst>
        <pc:spChg chg="mod">
          <ac:chgData name="Vaz, Ana GIZ BR" userId="de1cf776-0b9b-4096-a8a9-b1a14a16c9c8" providerId="ADAL" clId="{81F1700E-DCB4-4254-8D60-1E67778BE48E}" dt="2023-07-18T14:09:36.741" v="2706" actId="115"/>
          <ac:spMkLst>
            <pc:docMk/>
            <pc:sldMk cId="1143523259" sldId="256"/>
            <ac:spMk id="2" creationId="{5802E175-6429-C2C9-0D86-09B5306EB474}"/>
          </ac:spMkLst>
        </pc:spChg>
      </pc:sldChg>
      <pc:sldChg chg="delSp modSp mod setBg">
        <pc:chgData name="Vaz, Ana GIZ BR" userId="de1cf776-0b9b-4096-a8a9-b1a14a16c9c8" providerId="ADAL" clId="{81F1700E-DCB4-4254-8D60-1E67778BE48E}" dt="2023-07-18T14:09:20.860" v="2704" actId="478"/>
        <pc:sldMkLst>
          <pc:docMk/>
          <pc:sldMk cId="1578545851" sldId="258"/>
        </pc:sldMkLst>
        <pc:spChg chg="mod">
          <ac:chgData name="Vaz, Ana GIZ BR" userId="de1cf776-0b9b-4096-a8a9-b1a14a16c9c8" providerId="ADAL" clId="{81F1700E-DCB4-4254-8D60-1E67778BE48E}" dt="2023-07-17T21:11:36.704" v="1696" actId="2710"/>
          <ac:spMkLst>
            <pc:docMk/>
            <pc:sldMk cId="1578545851" sldId="258"/>
            <ac:spMk id="2" creationId="{B427206E-0BF3-F1FF-7CEF-064F554861A2}"/>
          </ac:spMkLst>
        </pc:spChg>
        <pc:picChg chg="del">
          <ac:chgData name="Vaz, Ana GIZ BR" userId="de1cf776-0b9b-4096-a8a9-b1a14a16c9c8" providerId="ADAL" clId="{81F1700E-DCB4-4254-8D60-1E67778BE48E}" dt="2023-07-18T14:09:20.860" v="2704" actId="478"/>
          <ac:picMkLst>
            <pc:docMk/>
            <pc:sldMk cId="1578545851" sldId="258"/>
            <ac:picMk id="12" creationId="{3E23CA53-CCBE-4FDB-8AF5-DDA948CB9B84}"/>
          </ac:picMkLst>
        </pc:picChg>
      </pc:sldChg>
      <pc:sldChg chg="modSp mod">
        <pc:chgData name="Vaz, Ana GIZ BR" userId="de1cf776-0b9b-4096-a8a9-b1a14a16c9c8" providerId="ADAL" clId="{81F1700E-DCB4-4254-8D60-1E67778BE48E}" dt="2023-07-17T21:00:12.322" v="1474" actId="207"/>
        <pc:sldMkLst>
          <pc:docMk/>
          <pc:sldMk cId="349960861" sldId="259"/>
        </pc:sldMkLst>
        <pc:spChg chg="mod">
          <ac:chgData name="Vaz, Ana GIZ BR" userId="de1cf776-0b9b-4096-a8a9-b1a14a16c9c8" providerId="ADAL" clId="{81F1700E-DCB4-4254-8D60-1E67778BE48E}" dt="2023-07-17T21:00:01.832" v="1471" actId="207"/>
          <ac:spMkLst>
            <pc:docMk/>
            <pc:sldMk cId="349960861" sldId="259"/>
            <ac:spMk id="5" creationId="{DDD34700-A367-2E8D-BD5E-49F9D2119EDD}"/>
          </ac:spMkLst>
        </pc:spChg>
        <pc:spChg chg="mod">
          <ac:chgData name="Vaz, Ana GIZ BR" userId="de1cf776-0b9b-4096-a8a9-b1a14a16c9c8" providerId="ADAL" clId="{81F1700E-DCB4-4254-8D60-1E67778BE48E}" dt="2023-07-17T21:00:05.985" v="1472" actId="207"/>
          <ac:spMkLst>
            <pc:docMk/>
            <pc:sldMk cId="349960861" sldId="259"/>
            <ac:spMk id="6" creationId="{0CD1E864-C3BC-B749-8549-E5290F8DED03}"/>
          </ac:spMkLst>
        </pc:spChg>
        <pc:spChg chg="mod">
          <ac:chgData name="Vaz, Ana GIZ BR" userId="de1cf776-0b9b-4096-a8a9-b1a14a16c9c8" providerId="ADAL" clId="{81F1700E-DCB4-4254-8D60-1E67778BE48E}" dt="2023-07-17T21:00:12.322" v="1474" actId="207"/>
          <ac:spMkLst>
            <pc:docMk/>
            <pc:sldMk cId="349960861" sldId="259"/>
            <ac:spMk id="7" creationId="{88B1A504-6686-0682-A071-2BD8F869C348}"/>
          </ac:spMkLst>
        </pc:spChg>
        <pc:spChg chg="mod">
          <ac:chgData name="Vaz, Ana GIZ BR" userId="de1cf776-0b9b-4096-a8a9-b1a14a16c9c8" providerId="ADAL" clId="{81F1700E-DCB4-4254-8D60-1E67778BE48E}" dt="2023-07-17T21:00:08.766" v="1473" actId="207"/>
          <ac:spMkLst>
            <pc:docMk/>
            <pc:sldMk cId="349960861" sldId="259"/>
            <ac:spMk id="8" creationId="{C4BEA0DD-94EA-6A21-FFB0-589D8781E952}"/>
          </ac:spMkLst>
        </pc:spChg>
      </pc:sldChg>
      <pc:sldChg chg="modSp setBg">
        <pc:chgData name="Vaz, Ana GIZ BR" userId="de1cf776-0b9b-4096-a8a9-b1a14a16c9c8" providerId="ADAL" clId="{81F1700E-DCB4-4254-8D60-1E67778BE48E}" dt="2023-07-17T21:12:27.321" v="1700"/>
        <pc:sldMkLst>
          <pc:docMk/>
          <pc:sldMk cId="1873841365" sldId="260"/>
        </pc:sldMkLst>
        <pc:graphicFrameChg chg="mod">
          <ac:chgData name="Vaz, Ana GIZ BR" userId="de1cf776-0b9b-4096-a8a9-b1a14a16c9c8" providerId="ADAL" clId="{81F1700E-DCB4-4254-8D60-1E67778BE48E}" dt="2023-07-17T21:12:27.321" v="1700"/>
          <ac:graphicFrameMkLst>
            <pc:docMk/>
            <pc:sldMk cId="1873841365" sldId="260"/>
            <ac:graphicFrameMk id="10" creationId="{B4239848-89D0-ED8C-C91A-0B3A181D5BE2}"/>
          </ac:graphicFrameMkLst>
        </pc:graphicFrameChg>
      </pc:sldChg>
      <pc:sldChg chg="modSp mod">
        <pc:chgData name="Vaz, Ana GIZ BR" userId="de1cf776-0b9b-4096-a8a9-b1a14a16c9c8" providerId="ADAL" clId="{81F1700E-DCB4-4254-8D60-1E67778BE48E}" dt="2023-07-17T20:59:54.444" v="1470" actId="207"/>
        <pc:sldMkLst>
          <pc:docMk/>
          <pc:sldMk cId="1423995553" sldId="261"/>
        </pc:sldMkLst>
        <pc:spChg chg="mod">
          <ac:chgData name="Vaz, Ana GIZ BR" userId="de1cf776-0b9b-4096-a8a9-b1a14a16c9c8" providerId="ADAL" clId="{81F1700E-DCB4-4254-8D60-1E67778BE48E}" dt="2023-07-17T20:59:54.444" v="1470" actId="207"/>
          <ac:spMkLst>
            <pc:docMk/>
            <pc:sldMk cId="1423995553" sldId="261"/>
            <ac:spMk id="8" creationId="{68C0FCDF-EC6B-503F-C62A-ADE63249568E}"/>
          </ac:spMkLst>
        </pc:spChg>
        <pc:picChg chg="mod">
          <ac:chgData name="Vaz, Ana GIZ BR" userId="de1cf776-0b9b-4096-a8a9-b1a14a16c9c8" providerId="ADAL" clId="{81F1700E-DCB4-4254-8D60-1E67778BE48E}" dt="2023-07-17T19:41:21.018" v="2" actId="1076"/>
          <ac:picMkLst>
            <pc:docMk/>
            <pc:sldMk cId="1423995553" sldId="261"/>
            <ac:picMk id="4098" creationId="{54B14162-1FF4-B787-4B32-24BC2221D410}"/>
          </ac:picMkLst>
        </pc:picChg>
      </pc:sldChg>
      <pc:sldChg chg="modSp mod">
        <pc:chgData name="Vaz, Ana GIZ BR" userId="de1cf776-0b9b-4096-a8a9-b1a14a16c9c8" providerId="ADAL" clId="{81F1700E-DCB4-4254-8D60-1E67778BE48E}" dt="2023-07-17T19:41:35.073" v="5" actId="1076"/>
        <pc:sldMkLst>
          <pc:docMk/>
          <pc:sldMk cId="2020345541" sldId="262"/>
        </pc:sldMkLst>
        <pc:spChg chg="mod">
          <ac:chgData name="Vaz, Ana GIZ BR" userId="de1cf776-0b9b-4096-a8a9-b1a14a16c9c8" providerId="ADAL" clId="{81F1700E-DCB4-4254-8D60-1E67778BE48E}" dt="2023-07-17T19:41:35.073" v="5" actId="1076"/>
          <ac:spMkLst>
            <pc:docMk/>
            <pc:sldMk cId="2020345541" sldId="262"/>
            <ac:spMk id="5" creationId="{802B9B01-A705-89BA-7B47-6143C823C5B6}"/>
          </ac:spMkLst>
        </pc:spChg>
        <pc:spChg chg="mod">
          <ac:chgData name="Vaz, Ana GIZ BR" userId="de1cf776-0b9b-4096-a8a9-b1a14a16c9c8" providerId="ADAL" clId="{81F1700E-DCB4-4254-8D60-1E67778BE48E}" dt="2023-07-17T19:41:35.073" v="5" actId="1076"/>
          <ac:spMkLst>
            <pc:docMk/>
            <pc:sldMk cId="2020345541" sldId="262"/>
            <ac:spMk id="7" creationId="{F46FEDEE-F54B-E07F-E810-49E183634F4A}"/>
          </ac:spMkLst>
        </pc:spChg>
      </pc:sldChg>
      <pc:sldChg chg="addSp delSp modSp mod">
        <pc:chgData name="Vaz, Ana GIZ BR" userId="de1cf776-0b9b-4096-a8a9-b1a14a16c9c8" providerId="ADAL" clId="{81F1700E-DCB4-4254-8D60-1E67778BE48E}" dt="2023-07-17T19:50:09.672" v="54" actId="1076"/>
        <pc:sldMkLst>
          <pc:docMk/>
          <pc:sldMk cId="3331687305" sldId="263"/>
        </pc:sldMkLst>
        <pc:spChg chg="add mod">
          <ac:chgData name="Vaz, Ana GIZ BR" userId="de1cf776-0b9b-4096-a8a9-b1a14a16c9c8" providerId="ADAL" clId="{81F1700E-DCB4-4254-8D60-1E67778BE48E}" dt="2023-07-17T19:50:09.672" v="54" actId="1076"/>
          <ac:spMkLst>
            <pc:docMk/>
            <pc:sldMk cId="3331687305" sldId="263"/>
            <ac:spMk id="2" creationId="{510EEB56-9582-B677-F70C-0B6A049B8CA7}"/>
          </ac:spMkLst>
        </pc:spChg>
        <pc:spChg chg="add del mod">
          <ac:chgData name="Vaz, Ana GIZ BR" userId="de1cf776-0b9b-4096-a8a9-b1a14a16c9c8" providerId="ADAL" clId="{81F1700E-DCB4-4254-8D60-1E67778BE48E}" dt="2023-07-17T19:49:26.818" v="49" actId="478"/>
          <ac:spMkLst>
            <pc:docMk/>
            <pc:sldMk cId="3331687305" sldId="263"/>
            <ac:spMk id="3" creationId="{3A0C3261-CE03-6A27-DA68-222C6C6E8D36}"/>
          </ac:spMkLst>
        </pc:spChg>
        <pc:picChg chg="mod">
          <ac:chgData name="Vaz, Ana GIZ BR" userId="de1cf776-0b9b-4096-a8a9-b1a14a16c9c8" providerId="ADAL" clId="{81F1700E-DCB4-4254-8D60-1E67778BE48E}" dt="2023-07-17T19:49:51.622" v="52" actId="1076"/>
          <ac:picMkLst>
            <pc:docMk/>
            <pc:sldMk cId="3331687305" sldId="263"/>
            <ac:picMk id="5122" creationId="{5F68242E-3A63-A266-15BE-E5B63A1F6580}"/>
          </ac:picMkLst>
        </pc:picChg>
      </pc:sldChg>
      <pc:sldChg chg="addSp delSp modSp mod ord">
        <pc:chgData name="Vaz, Ana GIZ BR" userId="de1cf776-0b9b-4096-a8a9-b1a14a16c9c8" providerId="ADAL" clId="{81F1700E-DCB4-4254-8D60-1E67778BE48E}" dt="2023-07-17T19:53:23.970" v="111" actId="1076"/>
        <pc:sldMkLst>
          <pc:docMk/>
          <pc:sldMk cId="257631219" sldId="264"/>
        </pc:sldMkLst>
        <pc:spChg chg="add mod">
          <ac:chgData name="Vaz, Ana GIZ BR" userId="de1cf776-0b9b-4096-a8a9-b1a14a16c9c8" providerId="ADAL" clId="{81F1700E-DCB4-4254-8D60-1E67778BE48E}" dt="2023-07-17T19:53:23.970" v="111" actId="1076"/>
          <ac:spMkLst>
            <pc:docMk/>
            <pc:sldMk cId="257631219" sldId="264"/>
            <ac:spMk id="2" creationId="{02D09791-FDF6-411D-16F7-738370D90DB9}"/>
          </ac:spMkLst>
        </pc:spChg>
        <pc:picChg chg="mod">
          <ac:chgData name="Vaz, Ana GIZ BR" userId="de1cf776-0b9b-4096-a8a9-b1a14a16c9c8" providerId="ADAL" clId="{81F1700E-DCB4-4254-8D60-1E67778BE48E}" dt="2023-07-17T19:41:43.604" v="7" actId="1076"/>
          <ac:picMkLst>
            <pc:docMk/>
            <pc:sldMk cId="257631219" sldId="264"/>
            <ac:picMk id="4" creationId="{1BC75E7A-EBAA-B141-1FD8-BA293FCB3574}"/>
          </ac:picMkLst>
        </pc:picChg>
        <pc:picChg chg="del">
          <ac:chgData name="Vaz, Ana GIZ BR" userId="de1cf776-0b9b-4096-a8a9-b1a14a16c9c8" providerId="ADAL" clId="{81F1700E-DCB4-4254-8D60-1E67778BE48E}" dt="2023-07-17T19:41:41.220" v="6" actId="478"/>
          <ac:picMkLst>
            <pc:docMk/>
            <pc:sldMk cId="257631219" sldId="264"/>
            <ac:picMk id="5" creationId="{F5EEB16B-062C-2C76-2732-BA3FF24A1315}"/>
          </ac:picMkLst>
        </pc:picChg>
        <pc:picChg chg="add mod">
          <ac:chgData name="Vaz, Ana GIZ BR" userId="de1cf776-0b9b-4096-a8a9-b1a14a16c9c8" providerId="ADAL" clId="{81F1700E-DCB4-4254-8D60-1E67778BE48E}" dt="2023-07-17T19:53:15.376" v="107" actId="1076"/>
          <ac:picMkLst>
            <pc:docMk/>
            <pc:sldMk cId="257631219" sldId="264"/>
            <ac:picMk id="6" creationId="{EE0119B4-B154-7B2B-61D1-6AF79B133A60}"/>
          </ac:picMkLst>
        </pc:picChg>
        <pc:picChg chg="add del mod">
          <ac:chgData name="Vaz, Ana GIZ BR" userId="de1cf776-0b9b-4096-a8a9-b1a14a16c9c8" providerId="ADAL" clId="{81F1700E-DCB4-4254-8D60-1E67778BE48E}" dt="2023-07-17T19:53:21.056" v="110" actId="478"/>
          <ac:picMkLst>
            <pc:docMk/>
            <pc:sldMk cId="257631219" sldId="264"/>
            <ac:picMk id="8" creationId="{AB9A74F8-9C95-963A-1AEF-2C7264E71E79}"/>
          </ac:picMkLst>
        </pc:picChg>
        <pc:picChg chg="add mod">
          <ac:chgData name="Vaz, Ana GIZ BR" userId="de1cf776-0b9b-4096-a8a9-b1a14a16c9c8" providerId="ADAL" clId="{81F1700E-DCB4-4254-8D60-1E67778BE48E}" dt="2023-07-17T19:53:10.952" v="106" actId="1076"/>
          <ac:picMkLst>
            <pc:docMk/>
            <pc:sldMk cId="257631219" sldId="264"/>
            <ac:picMk id="10" creationId="{AC5FB714-3067-51D5-7ADB-5121A9C12542}"/>
          </ac:picMkLst>
        </pc:picChg>
      </pc:sldChg>
      <pc:sldChg chg="addSp delSp modSp new mod">
        <pc:chgData name="Vaz, Ana GIZ BR" userId="de1cf776-0b9b-4096-a8a9-b1a14a16c9c8" providerId="ADAL" clId="{81F1700E-DCB4-4254-8D60-1E67778BE48E}" dt="2023-07-17T19:59:19.824" v="342" actId="1035"/>
        <pc:sldMkLst>
          <pc:docMk/>
          <pc:sldMk cId="3982602943" sldId="265"/>
        </pc:sldMkLst>
        <pc:spChg chg="del mod">
          <ac:chgData name="Vaz, Ana GIZ BR" userId="de1cf776-0b9b-4096-a8a9-b1a14a16c9c8" providerId="ADAL" clId="{81F1700E-DCB4-4254-8D60-1E67778BE48E}" dt="2023-07-17T19:54:16.159" v="116" actId="478"/>
          <ac:spMkLst>
            <pc:docMk/>
            <pc:sldMk cId="3982602943" sldId="265"/>
            <ac:spMk id="2" creationId="{3966E743-24A1-EC8B-CAB7-EF12A4021E8D}"/>
          </ac:spMkLst>
        </pc:spChg>
        <pc:spChg chg="del">
          <ac:chgData name="Vaz, Ana GIZ BR" userId="de1cf776-0b9b-4096-a8a9-b1a14a16c9c8" providerId="ADAL" clId="{81F1700E-DCB4-4254-8D60-1E67778BE48E}" dt="2023-07-17T19:54:16.871" v="117" actId="478"/>
          <ac:spMkLst>
            <pc:docMk/>
            <pc:sldMk cId="3982602943" sldId="265"/>
            <ac:spMk id="3" creationId="{5445417E-0BBE-5994-FA0A-5BAA592A0D39}"/>
          </ac:spMkLst>
        </pc:spChg>
        <pc:spChg chg="add del mod">
          <ac:chgData name="Vaz, Ana GIZ BR" userId="de1cf776-0b9b-4096-a8a9-b1a14a16c9c8" providerId="ADAL" clId="{81F1700E-DCB4-4254-8D60-1E67778BE48E}" dt="2023-07-17T19:54:53.114" v="123" actId="478"/>
          <ac:spMkLst>
            <pc:docMk/>
            <pc:sldMk cId="3982602943" sldId="265"/>
            <ac:spMk id="4" creationId="{30217F3A-2A2F-0A47-3717-F140D078A4D1}"/>
          </ac:spMkLst>
        </pc:spChg>
        <pc:spChg chg="add del mod">
          <ac:chgData name="Vaz, Ana GIZ BR" userId="de1cf776-0b9b-4096-a8a9-b1a14a16c9c8" providerId="ADAL" clId="{81F1700E-DCB4-4254-8D60-1E67778BE48E}" dt="2023-07-17T19:55:13.707" v="127"/>
          <ac:spMkLst>
            <pc:docMk/>
            <pc:sldMk cId="3982602943" sldId="265"/>
            <ac:spMk id="5" creationId="{9D4D1317-AEF1-FBBB-8BBD-CD4A25FC6DD2}"/>
          </ac:spMkLst>
        </pc:spChg>
        <pc:spChg chg="add mod">
          <ac:chgData name="Vaz, Ana GIZ BR" userId="de1cf776-0b9b-4096-a8a9-b1a14a16c9c8" providerId="ADAL" clId="{81F1700E-DCB4-4254-8D60-1E67778BE48E}" dt="2023-07-17T19:59:19.824" v="342" actId="1035"/>
          <ac:spMkLst>
            <pc:docMk/>
            <pc:sldMk cId="3982602943" sldId="265"/>
            <ac:spMk id="6" creationId="{FD21708B-DBF2-9519-1405-EE5A40F42AA3}"/>
          </ac:spMkLst>
        </pc:spChg>
        <pc:spChg chg="add mod">
          <ac:chgData name="Vaz, Ana GIZ BR" userId="de1cf776-0b9b-4096-a8a9-b1a14a16c9c8" providerId="ADAL" clId="{81F1700E-DCB4-4254-8D60-1E67778BE48E}" dt="2023-07-17T19:59:19.824" v="342" actId="1035"/>
          <ac:spMkLst>
            <pc:docMk/>
            <pc:sldMk cId="3982602943" sldId="265"/>
            <ac:spMk id="7" creationId="{A6BF7CDF-7890-D550-1D6D-B38A421613C0}"/>
          </ac:spMkLst>
        </pc:spChg>
        <pc:picChg chg="add mod">
          <ac:chgData name="Vaz, Ana GIZ BR" userId="de1cf776-0b9b-4096-a8a9-b1a14a16c9c8" providerId="ADAL" clId="{81F1700E-DCB4-4254-8D60-1E67778BE48E}" dt="2023-07-17T19:59:06.040" v="301" actId="1076"/>
          <ac:picMkLst>
            <pc:docMk/>
            <pc:sldMk cId="3982602943" sldId="265"/>
            <ac:picMk id="2050" creationId="{0EA2C34C-BF32-34C4-015D-946887ACA2A0}"/>
          </ac:picMkLst>
        </pc:picChg>
      </pc:sldChg>
      <pc:sldChg chg="addSp delSp modSp add mod ord setBg">
        <pc:chgData name="Vaz, Ana GIZ BR" userId="de1cf776-0b9b-4096-a8a9-b1a14a16c9c8" providerId="ADAL" clId="{81F1700E-DCB4-4254-8D60-1E67778BE48E}" dt="2023-07-18T14:09:09.740" v="2703" actId="1076"/>
        <pc:sldMkLst>
          <pc:docMk/>
          <pc:sldMk cId="1571100891" sldId="266"/>
        </pc:sldMkLst>
        <pc:spChg chg="mod">
          <ac:chgData name="Vaz, Ana GIZ BR" userId="de1cf776-0b9b-4096-a8a9-b1a14a16c9c8" providerId="ADAL" clId="{81F1700E-DCB4-4254-8D60-1E67778BE48E}" dt="2023-07-18T13:59:40.586" v="2560" actId="115"/>
          <ac:spMkLst>
            <pc:docMk/>
            <pc:sldMk cId="1571100891" sldId="266"/>
            <ac:spMk id="2" creationId="{510EEB56-9582-B677-F70C-0B6A049B8CA7}"/>
          </ac:spMkLst>
        </pc:spChg>
        <pc:spChg chg="add mod">
          <ac:chgData name="Vaz, Ana GIZ BR" userId="de1cf776-0b9b-4096-a8a9-b1a14a16c9c8" providerId="ADAL" clId="{81F1700E-DCB4-4254-8D60-1E67778BE48E}" dt="2023-07-18T14:09:09.740" v="2703" actId="1076"/>
          <ac:spMkLst>
            <pc:docMk/>
            <pc:sldMk cId="1571100891" sldId="266"/>
            <ac:spMk id="3" creationId="{B6214AE9-EC9D-AC75-0390-6E81657580AE}"/>
          </ac:spMkLst>
        </pc:spChg>
        <pc:picChg chg="add del mod">
          <ac:chgData name="Vaz, Ana GIZ BR" userId="de1cf776-0b9b-4096-a8a9-b1a14a16c9c8" providerId="ADAL" clId="{81F1700E-DCB4-4254-8D60-1E67778BE48E}" dt="2023-07-17T20:04:44.354" v="461" actId="478"/>
          <ac:picMkLst>
            <pc:docMk/>
            <pc:sldMk cId="1571100891" sldId="266"/>
            <ac:picMk id="5" creationId="{22CAD1A8-512F-5572-29CA-F7A8E1BCCA7A}"/>
          </ac:picMkLst>
        </pc:picChg>
        <pc:picChg chg="add del mod">
          <ac:chgData name="Vaz, Ana GIZ BR" userId="de1cf776-0b9b-4096-a8a9-b1a14a16c9c8" providerId="ADAL" clId="{81F1700E-DCB4-4254-8D60-1E67778BE48E}" dt="2023-07-17T20:05:35.187" v="478" actId="478"/>
          <ac:picMkLst>
            <pc:docMk/>
            <pc:sldMk cId="1571100891" sldId="266"/>
            <ac:picMk id="7" creationId="{0C1B5DA3-A24C-9AE9-0F96-2C0306A5B962}"/>
          </ac:picMkLst>
        </pc:picChg>
        <pc:picChg chg="add del mod">
          <ac:chgData name="Vaz, Ana GIZ BR" userId="de1cf776-0b9b-4096-a8a9-b1a14a16c9c8" providerId="ADAL" clId="{81F1700E-DCB4-4254-8D60-1E67778BE48E}" dt="2023-07-18T14:08:37.550" v="2695" actId="478"/>
          <ac:picMkLst>
            <pc:docMk/>
            <pc:sldMk cId="1571100891" sldId="266"/>
            <ac:picMk id="9" creationId="{3C5E086F-4810-E11C-787D-F163357EF897}"/>
          </ac:picMkLst>
        </pc:picChg>
        <pc:picChg chg="add del mod">
          <ac:chgData name="Vaz, Ana GIZ BR" userId="de1cf776-0b9b-4096-a8a9-b1a14a16c9c8" providerId="ADAL" clId="{81F1700E-DCB4-4254-8D60-1E67778BE48E}" dt="2023-07-17T20:05:27.097" v="471" actId="478"/>
          <ac:picMkLst>
            <pc:docMk/>
            <pc:sldMk cId="1571100891" sldId="266"/>
            <ac:picMk id="11" creationId="{5A0B766E-E458-15D7-4195-26066347499B}"/>
          </ac:picMkLst>
        </pc:picChg>
        <pc:picChg chg="add del mod">
          <ac:chgData name="Vaz, Ana GIZ BR" userId="de1cf776-0b9b-4096-a8a9-b1a14a16c9c8" providerId="ADAL" clId="{81F1700E-DCB4-4254-8D60-1E67778BE48E}" dt="2023-07-17T20:05:44.124" v="482" actId="478"/>
          <ac:picMkLst>
            <pc:docMk/>
            <pc:sldMk cId="1571100891" sldId="266"/>
            <ac:picMk id="13" creationId="{8FDCDDFF-1375-F89F-5C0D-7E9B6C94CF40}"/>
          </ac:picMkLst>
        </pc:picChg>
        <pc:picChg chg="add del mod">
          <ac:chgData name="Vaz, Ana GIZ BR" userId="de1cf776-0b9b-4096-a8a9-b1a14a16c9c8" providerId="ADAL" clId="{81F1700E-DCB4-4254-8D60-1E67778BE48E}" dt="2023-07-17T20:06:20.673" v="503" actId="478"/>
          <ac:picMkLst>
            <pc:docMk/>
            <pc:sldMk cId="1571100891" sldId="266"/>
            <ac:picMk id="15" creationId="{A90F3D17-99DC-780D-E7A8-965B50688631}"/>
          </ac:picMkLst>
        </pc:picChg>
        <pc:picChg chg="add del mod">
          <ac:chgData name="Vaz, Ana GIZ BR" userId="de1cf776-0b9b-4096-a8a9-b1a14a16c9c8" providerId="ADAL" clId="{81F1700E-DCB4-4254-8D60-1E67778BE48E}" dt="2023-07-17T20:05:23.974" v="470" actId="478"/>
          <ac:picMkLst>
            <pc:docMk/>
            <pc:sldMk cId="1571100891" sldId="266"/>
            <ac:picMk id="17" creationId="{FD324A7C-0CAE-4839-8B4A-A783C4A9D2BB}"/>
          </ac:picMkLst>
        </pc:picChg>
        <pc:picChg chg="add mod">
          <ac:chgData name="Vaz, Ana GIZ BR" userId="de1cf776-0b9b-4096-a8a9-b1a14a16c9c8" providerId="ADAL" clId="{81F1700E-DCB4-4254-8D60-1E67778BE48E}" dt="2023-07-17T20:04:54.974" v="464" actId="14100"/>
          <ac:picMkLst>
            <pc:docMk/>
            <pc:sldMk cId="1571100891" sldId="266"/>
            <ac:picMk id="19" creationId="{C4E8F2C9-62B2-C0E8-484D-ED5B1943F0D1}"/>
          </ac:picMkLst>
        </pc:picChg>
        <pc:picChg chg="add del mod">
          <ac:chgData name="Vaz, Ana GIZ BR" userId="de1cf776-0b9b-4096-a8a9-b1a14a16c9c8" providerId="ADAL" clId="{81F1700E-DCB4-4254-8D60-1E67778BE48E}" dt="2023-07-18T14:08:37.252" v="2694"/>
          <ac:picMkLst>
            <pc:docMk/>
            <pc:sldMk cId="1571100891" sldId="266"/>
            <ac:picMk id="20" creationId="{D23F9C6E-C24C-2EDB-818A-BCB3E244AA13}"/>
          </ac:picMkLst>
        </pc:picChg>
        <pc:picChg chg="add mod">
          <ac:chgData name="Vaz, Ana GIZ BR" userId="de1cf776-0b9b-4096-a8a9-b1a14a16c9c8" providerId="ADAL" clId="{81F1700E-DCB4-4254-8D60-1E67778BE48E}" dt="2023-07-18T14:08:58.095" v="2702" actId="1076"/>
          <ac:picMkLst>
            <pc:docMk/>
            <pc:sldMk cId="1571100891" sldId="266"/>
            <ac:picMk id="21" creationId="{1B7EBE54-9D46-F9F9-B2B3-2CA43A3AFC7F}"/>
          </ac:picMkLst>
        </pc:picChg>
        <pc:picChg chg="add del mod">
          <ac:chgData name="Vaz, Ana GIZ BR" userId="de1cf776-0b9b-4096-a8a9-b1a14a16c9c8" providerId="ADAL" clId="{81F1700E-DCB4-4254-8D60-1E67778BE48E}" dt="2023-07-17T19:51:25.248" v="71" actId="478"/>
          <ac:picMkLst>
            <pc:docMk/>
            <pc:sldMk cId="1571100891" sldId="266"/>
            <ac:picMk id="1026" creationId="{5D6B848D-FF8E-049F-2C17-7B73C3A5E169}"/>
          </ac:picMkLst>
        </pc:picChg>
        <pc:picChg chg="del">
          <ac:chgData name="Vaz, Ana GIZ BR" userId="de1cf776-0b9b-4096-a8a9-b1a14a16c9c8" providerId="ADAL" clId="{81F1700E-DCB4-4254-8D60-1E67778BE48E}" dt="2023-07-17T19:51:08.347" v="67" actId="478"/>
          <ac:picMkLst>
            <pc:docMk/>
            <pc:sldMk cId="1571100891" sldId="266"/>
            <ac:picMk id="5122" creationId="{5F68242E-3A63-A266-15BE-E5B63A1F6580}"/>
          </ac:picMkLst>
        </pc:picChg>
      </pc:sldChg>
      <pc:sldChg chg="addSp delSp modSp add mod ord setBg">
        <pc:chgData name="Vaz, Ana GIZ BR" userId="de1cf776-0b9b-4096-a8a9-b1a14a16c9c8" providerId="ADAL" clId="{81F1700E-DCB4-4254-8D60-1E67778BE48E}" dt="2023-07-18T14:08:41.360" v="2697" actId="478"/>
        <pc:sldMkLst>
          <pc:docMk/>
          <pc:sldMk cId="4184079473" sldId="267"/>
        </pc:sldMkLst>
        <pc:spChg chg="mod">
          <ac:chgData name="Vaz, Ana GIZ BR" userId="de1cf776-0b9b-4096-a8a9-b1a14a16c9c8" providerId="ADAL" clId="{81F1700E-DCB4-4254-8D60-1E67778BE48E}" dt="2023-07-18T14:01:37.573" v="2597" actId="1076"/>
          <ac:spMkLst>
            <pc:docMk/>
            <pc:sldMk cId="4184079473" sldId="267"/>
            <ac:spMk id="2" creationId="{510EEB56-9582-B677-F70C-0B6A049B8CA7}"/>
          </ac:spMkLst>
        </pc:spChg>
        <pc:spChg chg="del">
          <ac:chgData name="Vaz, Ana GIZ BR" userId="de1cf776-0b9b-4096-a8a9-b1a14a16c9c8" providerId="ADAL" clId="{81F1700E-DCB4-4254-8D60-1E67778BE48E}" dt="2023-07-17T20:13:37.420" v="553" actId="478"/>
          <ac:spMkLst>
            <pc:docMk/>
            <pc:sldMk cId="4184079473" sldId="267"/>
            <ac:spMk id="3" creationId="{B6214AE9-EC9D-AC75-0390-6E81657580AE}"/>
          </ac:spMkLst>
        </pc:spChg>
        <pc:picChg chg="add del mod">
          <ac:chgData name="Vaz, Ana GIZ BR" userId="de1cf776-0b9b-4096-a8a9-b1a14a16c9c8" providerId="ADAL" clId="{81F1700E-DCB4-4254-8D60-1E67778BE48E}" dt="2023-07-17T20:09:58.274" v="518" actId="478"/>
          <ac:picMkLst>
            <pc:docMk/>
            <pc:sldMk cId="4184079473" sldId="267"/>
            <ac:picMk id="5" creationId="{4DA59C8F-4E37-5ACE-E812-2CA072B84A0D}"/>
          </ac:picMkLst>
        </pc:picChg>
        <pc:picChg chg="add del mod">
          <ac:chgData name="Vaz, Ana GIZ BR" userId="de1cf776-0b9b-4096-a8a9-b1a14a16c9c8" providerId="ADAL" clId="{81F1700E-DCB4-4254-8D60-1E67778BE48E}" dt="2023-07-18T14:03:21.715" v="2598" actId="478"/>
          <ac:picMkLst>
            <pc:docMk/>
            <pc:sldMk cId="4184079473" sldId="267"/>
            <ac:picMk id="6" creationId="{32D29733-673B-D991-7698-3866A6710B76}"/>
          </ac:picMkLst>
        </pc:picChg>
        <pc:picChg chg="del">
          <ac:chgData name="Vaz, Ana GIZ BR" userId="de1cf776-0b9b-4096-a8a9-b1a14a16c9c8" providerId="ADAL" clId="{81F1700E-DCB4-4254-8D60-1E67778BE48E}" dt="2023-07-17T20:14:57.895" v="561" actId="478"/>
          <ac:picMkLst>
            <pc:docMk/>
            <pc:sldMk cId="4184079473" sldId="267"/>
            <ac:picMk id="7" creationId="{0C1B5DA3-A24C-9AE9-0F96-2C0306A5B962}"/>
          </ac:picMkLst>
        </pc:picChg>
        <pc:picChg chg="del mod">
          <ac:chgData name="Vaz, Ana GIZ BR" userId="de1cf776-0b9b-4096-a8a9-b1a14a16c9c8" providerId="ADAL" clId="{81F1700E-DCB4-4254-8D60-1E67778BE48E}" dt="2023-07-17T20:16:26.519" v="584" actId="478"/>
          <ac:picMkLst>
            <pc:docMk/>
            <pc:sldMk cId="4184079473" sldId="267"/>
            <ac:picMk id="9" creationId="{3C5E086F-4810-E11C-787D-F163357EF897}"/>
          </ac:picMkLst>
        </pc:picChg>
        <pc:picChg chg="add mod">
          <ac:chgData name="Vaz, Ana GIZ BR" userId="de1cf776-0b9b-4096-a8a9-b1a14a16c9c8" providerId="ADAL" clId="{81F1700E-DCB4-4254-8D60-1E67778BE48E}" dt="2023-07-18T14:07:58.368" v="2685" actId="14100"/>
          <ac:picMkLst>
            <pc:docMk/>
            <pc:sldMk cId="4184079473" sldId="267"/>
            <ac:picMk id="10" creationId="{DB57EDB4-2931-70A0-FC9B-C34155335C27}"/>
          </ac:picMkLst>
        </pc:picChg>
        <pc:picChg chg="add del mod">
          <ac:chgData name="Vaz, Ana GIZ BR" userId="de1cf776-0b9b-4096-a8a9-b1a14a16c9c8" providerId="ADAL" clId="{81F1700E-DCB4-4254-8D60-1E67778BE48E}" dt="2023-07-17T20:43:48.134" v="826" actId="478"/>
          <ac:picMkLst>
            <pc:docMk/>
            <pc:sldMk cId="4184079473" sldId="267"/>
            <ac:picMk id="11" creationId="{5A0B766E-E458-15D7-4195-26066347499B}"/>
          </ac:picMkLst>
        </pc:picChg>
        <pc:picChg chg="del mod">
          <ac:chgData name="Vaz, Ana GIZ BR" userId="de1cf776-0b9b-4096-a8a9-b1a14a16c9c8" providerId="ADAL" clId="{81F1700E-DCB4-4254-8D60-1E67778BE48E}" dt="2023-07-18T14:01:18.020" v="2591" actId="478"/>
          <ac:picMkLst>
            <pc:docMk/>
            <pc:sldMk cId="4184079473" sldId="267"/>
            <ac:picMk id="13" creationId="{8FDCDDFF-1375-F89F-5C0D-7E9B6C94CF40}"/>
          </ac:picMkLst>
        </pc:picChg>
        <pc:picChg chg="add del mod">
          <ac:chgData name="Vaz, Ana GIZ BR" userId="de1cf776-0b9b-4096-a8a9-b1a14a16c9c8" providerId="ADAL" clId="{81F1700E-DCB4-4254-8D60-1E67778BE48E}" dt="2023-07-18T14:04:41.442" v="2628" actId="478"/>
          <ac:picMkLst>
            <pc:docMk/>
            <pc:sldMk cId="4184079473" sldId="267"/>
            <ac:picMk id="14" creationId="{112D11B6-BBF6-DE91-1DF5-37871A98724E}"/>
          </ac:picMkLst>
        </pc:picChg>
        <pc:picChg chg="del mod">
          <ac:chgData name="Vaz, Ana GIZ BR" userId="de1cf776-0b9b-4096-a8a9-b1a14a16c9c8" providerId="ADAL" clId="{81F1700E-DCB4-4254-8D60-1E67778BE48E}" dt="2023-07-17T20:16:25.581" v="583" actId="478"/>
          <ac:picMkLst>
            <pc:docMk/>
            <pc:sldMk cId="4184079473" sldId="267"/>
            <ac:picMk id="15" creationId="{A90F3D17-99DC-780D-E7A8-965B50688631}"/>
          </ac:picMkLst>
        </pc:picChg>
        <pc:picChg chg="add del mod">
          <ac:chgData name="Vaz, Ana GIZ BR" userId="de1cf776-0b9b-4096-a8a9-b1a14a16c9c8" providerId="ADAL" clId="{81F1700E-DCB4-4254-8D60-1E67778BE48E}" dt="2023-07-18T14:07:49.950" v="2683" actId="1076"/>
          <ac:picMkLst>
            <pc:docMk/>
            <pc:sldMk cId="4184079473" sldId="267"/>
            <ac:picMk id="16" creationId="{A4917BA6-599E-B9B4-F0F1-31D2F8A696A4}"/>
          </ac:picMkLst>
        </pc:picChg>
        <pc:picChg chg="del mod">
          <ac:chgData name="Vaz, Ana GIZ BR" userId="de1cf776-0b9b-4096-a8a9-b1a14a16c9c8" providerId="ADAL" clId="{81F1700E-DCB4-4254-8D60-1E67778BE48E}" dt="2023-07-17T20:16:25.169" v="582" actId="478"/>
          <ac:picMkLst>
            <pc:docMk/>
            <pc:sldMk cId="4184079473" sldId="267"/>
            <ac:picMk id="17" creationId="{FD324A7C-0CAE-4839-8B4A-A783C4A9D2BB}"/>
          </ac:picMkLst>
        </pc:picChg>
        <pc:picChg chg="add del mod">
          <ac:chgData name="Vaz, Ana GIZ BR" userId="de1cf776-0b9b-4096-a8a9-b1a14a16c9c8" providerId="ADAL" clId="{81F1700E-DCB4-4254-8D60-1E67778BE48E}" dt="2023-07-18T14:04:41.442" v="2628" actId="478"/>
          <ac:picMkLst>
            <pc:docMk/>
            <pc:sldMk cId="4184079473" sldId="267"/>
            <ac:picMk id="18" creationId="{68575579-46AA-341D-7F05-D2D7588356D0}"/>
          </ac:picMkLst>
        </pc:picChg>
        <pc:picChg chg="del">
          <ac:chgData name="Vaz, Ana GIZ BR" userId="de1cf776-0b9b-4096-a8a9-b1a14a16c9c8" providerId="ADAL" clId="{81F1700E-DCB4-4254-8D60-1E67778BE48E}" dt="2023-07-17T20:05:18.487" v="468" actId="478"/>
          <ac:picMkLst>
            <pc:docMk/>
            <pc:sldMk cId="4184079473" sldId="267"/>
            <ac:picMk id="19" creationId="{C4E8F2C9-62B2-C0E8-484D-ED5B1943F0D1}"/>
          </ac:picMkLst>
        </pc:picChg>
        <pc:picChg chg="add del mod">
          <ac:chgData name="Vaz, Ana GIZ BR" userId="de1cf776-0b9b-4096-a8a9-b1a14a16c9c8" providerId="ADAL" clId="{81F1700E-DCB4-4254-8D60-1E67778BE48E}" dt="2023-07-18T14:06:30.751" v="2657" actId="478"/>
          <ac:picMkLst>
            <pc:docMk/>
            <pc:sldMk cId="4184079473" sldId="267"/>
            <ac:picMk id="20" creationId="{4C0455A6-013C-EBC6-9C05-1E644164271A}"/>
          </ac:picMkLst>
        </pc:picChg>
        <pc:picChg chg="add del mod">
          <ac:chgData name="Vaz, Ana GIZ BR" userId="de1cf776-0b9b-4096-a8a9-b1a14a16c9c8" providerId="ADAL" clId="{81F1700E-DCB4-4254-8D60-1E67778BE48E}" dt="2023-07-18T14:08:41.360" v="2697" actId="478"/>
          <ac:picMkLst>
            <pc:docMk/>
            <pc:sldMk cId="4184079473" sldId="267"/>
            <ac:picMk id="22" creationId="{23682B59-FD8F-2EF9-0F88-FF465E99113B}"/>
          </ac:picMkLst>
        </pc:picChg>
      </pc:sldChg>
      <pc:sldChg chg="addSp delSp modSp new mod ord setBg">
        <pc:chgData name="Vaz, Ana GIZ BR" userId="de1cf776-0b9b-4096-a8a9-b1a14a16c9c8" providerId="ADAL" clId="{81F1700E-DCB4-4254-8D60-1E67778BE48E}" dt="2023-07-17T20:10:40.563" v="531" actId="478"/>
        <pc:sldMkLst>
          <pc:docMk/>
          <pc:sldMk cId="747623604" sldId="268"/>
        </pc:sldMkLst>
        <pc:spChg chg="del">
          <ac:chgData name="Vaz, Ana GIZ BR" userId="de1cf776-0b9b-4096-a8a9-b1a14a16c9c8" providerId="ADAL" clId="{81F1700E-DCB4-4254-8D60-1E67778BE48E}" dt="2023-07-17T20:10:40.563" v="531" actId="478"/>
          <ac:spMkLst>
            <pc:docMk/>
            <pc:sldMk cId="747623604" sldId="268"/>
            <ac:spMk id="2" creationId="{C555B45F-7B63-D111-CB83-3124205C75DC}"/>
          </ac:spMkLst>
        </pc:spChg>
        <pc:spChg chg="del">
          <ac:chgData name="Vaz, Ana GIZ BR" userId="de1cf776-0b9b-4096-a8a9-b1a14a16c9c8" providerId="ADAL" clId="{81F1700E-DCB4-4254-8D60-1E67778BE48E}" dt="2023-07-17T20:10:38.215" v="530" actId="478"/>
          <ac:spMkLst>
            <pc:docMk/>
            <pc:sldMk cId="747623604" sldId="268"/>
            <ac:spMk id="3" creationId="{267D9266-9DC5-15A0-0E68-2DDED8792CAB}"/>
          </ac:spMkLst>
        </pc:spChg>
        <pc:picChg chg="add del mod">
          <ac:chgData name="Vaz, Ana GIZ BR" userId="de1cf776-0b9b-4096-a8a9-b1a14a16c9c8" providerId="ADAL" clId="{81F1700E-DCB4-4254-8D60-1E67778BE48E}" dt="2023-07-17T20:10:26.294" v="526" actId="478"/>
          <ac:picMkLst>
            <pc:docMk/>
            <pc:sldMk cId="747623604" sldId="268"/>
            <ac:picMk id="4" creationId="{49901A8D-0540-5BDC-079A-2CE5EE895343}"/>
          </ac:picMkLst>
        </pc:picChg>
      </pc:sldChg>
      <pc:sldChg chg="addSp delSp modSp add mod ord setBg">
        <pc:chgData name="Vaz, Ana GIZ BR" userId="de1cf776-0b9b-4096-a8a9-b1a14a16c9c8" providerId="ADAL" clId="{81F1700E-DCB4-4254-8D60-1E67778BE48E}" dt="2023-07-18T13:58:05.903" v="2539" actId="255"/>
        <pc:sldMkLst>
          <pc:docMk/>
          <pc:sldMk cId="3255783232" sldId="269"/>
        </pc:sldMkLst>
        <pc:spChg chg="mod">
          <ac:chgData name="Vaz, Ana GIZ BR" userId="de1cf776-0b9b-4096-a8a9-b1a14a16c9c8" providerId="ADAL" clId="{81F1700E-DCB4-4254-8D60-1E67778BE48E}" dt="2023-07-18T13:58:05.903" v="2539" actId="255"/>
          <ac:spMkLst>
            <pc:docMk/>
            <pc:sldMk cId="3255783232" sldId="269"/>
            <ac:spMk id="2" creationId="{510EEB56-9582-B677-F70C-0B6A049B8CA7}"/>
          </ac:spMkLst>
        </pc:spChg>
        <pc:spChg chg="add mod">
          <ac:chgData name="Vaz, Ana GIZ BR" userId="de1cf776-0b9b-4096-a8a9-b1a14a16c9c8" providerId="ADAL" clId="{81F1700E-DCB4-4254-8D60-1E67778BE48E}" dt="2023-07-18T13:58:05.903" v="2539" actId="255"/>
          <ac:spMkLst>
            <pc:docMk/>
            <pc:sldMk cId="3255783232" sldId="269"/>
            <ac:spMk id="3" creationId="{35FACA22-C660-A9DD-2153-D2B54C847868}"/>
          </ac:spMkLst>
        </pc:spChg>
        <pc:picChg chg="add mod modCrop">
          <ac:chgData name="Vaz, Ana GIZ BR" userId="de1cf776-0b9b-4096-a8a9-b1a14a16c9c8" providerId="ADAL" clId="{81F1700E-DCB4-4254-8D60-1E67778BE48E}" dt="2023-07-18T13:57:52.911" v="2538" actId="732"/>
          <ac:picMkLst>
            <pc:docMk/>
            <pc:sldMk cId="3255783232" sldId="269"/>
            <ac:picMk id="5" creationId="{C5E5CAF6-A85C-8A44-8E4F-86BE96D2602C}"/>
          </ac:picMkLst>
        </pc:picChg>
        <pc:picChg chg="del mod">
          <ac:chgData name="Vaz, Ana GIZ BR" userId="de1cf776-0b9b-4096-a8a9-b1a14a16c9c8" providerId="ADAL" clId="{81F1700E-DCB4-4254-8D60-1E67778BE48E}" dt="2023-07-17T21:07:05.098" v="1586" actId="478"/>
          <ac:picMkLst>
            <pc:docMk/>
            <pc:sldMk cId="3255783232" sldId="269"/>
            <ac:picMk id="9" creationId="{3C5E086F-4810-E11C-787D-F163357EF897}"/>
          </ac:picMkLst>
        </pc:picChg>
        <pc:picChg chg="del">
          <ac:chgData name="Vaz, Ana GIZ BR" userId="de1cf776-0b9b-4096-a8a9-b1a14a16c9c8" providerId="ADAL" clId="{81F1700E-DCB4-4254-8D60-1E67778BE48E}" dt="2023-07-17T20:15:55.188" v="575" actId="478"/>
          <ac:picMkLst>
            <pc:docMk/>
            <pc:sldMk cId="3255783232" sldId="269"/>
            <ac:picMk id="11" creationId="{5A0B766E-E458-15D7-4195-26066347499B}"/>
          </ac:picMkLst>
        </pc:picChg>
        <pc:picChg chg="del">
          <ac:chgData name="Vaz, Ana GIZ BR" userId="de1cf776-0b9b-4096-a8a9-b1a14a16c9c8" providerId="ADAL" clId="{81F1700E-DCB4-4254-8D60-1E67778BE48E}" dt="2023-07-17T20:15:54.583" v="574" actId="478"/>
          <ac:picMkLst>
            <pc:docMk/>
            <pc:sldMk cId="3255783232" sldId="269"/>
            <ac:picMk id="13" creationId="{8FDCDDFF-1375-F89F-5C0D-7E9B6C94CF40}"/>
          </ac:picMkLst>
        </pc:picChg>
        <pc:picChg chg="del mod">
          <ac:chgData name="Vaz, Ana GIZ BR" userId="de1cf776-0b9b-4096-a8a9-b1a14a16c9c8" providerId="ADAL" clId="{81F1700E-DCB4-4254-8D60-1E67778BE48E}" dt="2023-07-17T21:07:04.713" v="1585" actId="478"/>
          <ac:picMkLst>
            <pc:docMk/>
            <pc:sldMk cId="3255783232" sldId="269"/>
            <ac:picMk id="15" creationId="{A90F3D17-99DC-780D-E7A8-965B50688631}"/>
          </ac:picMkLst>
        </pc:picChg>
        <pc:picChg chg="del mod">
          <ac:chgData name="Vaz, Ana GIZ BR" userId="de1cf776-0b9b-4096-a8a9-b1a14a16c9c8" providerId="ADAL" clId="{81F1700E-DCB4-4254-8D60-1E67778BE48E}" dt="2023-07-17T21:07:04.161" v="1584" actId="478"/>
          <ac:picMkLst>
            <pc:docMk/>
            <pc:sldMk cId="3255783232" sldId="269"/>
            <ac:picMk id="17" creationId="{FD324A7C-0CAE-4839-8B4A-A783C4A9D2BB}"/>
          </ac:picMkLst>
        </pc:picChg>
      </pc:sldChg>
      <pc:sldChg chg="addSp modSp new mod ord setBg">
        <pc:chgData name="Vaz, Ana GIZ BR" userId="de1cf776-0b9b-4096-a8a9-b1a14a16c9c8" providerId="ADAL" clId="{81F1700E-DCB4-4254-8D60-1E67778BE48E}" dt="2023-07-17T20:49:03.491" v="1032" actId="1037"/>
        <pc:sldMkLst>
          <pc:docMk/>
          <pc:sldMk cId="2448676986" sldId="270"/>
        </pc:sldMkLst>
        <pc:spChg chg="add mod">
          <ac:chgData name="Vaz, Ana GIZ BR" userId="de1cf776-0b9b-4096-a8a9-b1a14a16c9c8" providerId="ADAL" clId="{81F1700E-DCB4-4254-8D60-1E67778BE48E}" dt="2023-07-17T20:49:03.491" v="1032" actId="1037"/>
          <ac:spMkLst>
            <pc:docMk/>
            <pc:sldMk cId="2448676986" sldId="270"/>
            <ac:spMk id="4" creationId="{0FFF4B29-49ED-AC5C-31A4-2281DFFBE035}"/>
          </ac:spMkLst>
        </pc:spChg>
        <pc:spChg chg="add mod">
          <ac:chgData name="Vaz, Ana GIZ BR" userId="de1cf776-0b9b-4096-a8a9-b1a14a16c9c8" providerId="ADAL" clId="{81F1700E-DCB4-4254-8D60-1E67778BE48E}" dt="2023-07-17T20:49:03.491" v="1032" actId="1037"/>
          <ac:spMkLst>
            <pc:docMk/>
            <pc:sldMk cId="2448676986" sldId="270"/>
            <ac:spMk id="5" creationId="{4A6D5B28-8271-39BE-FF2B-C00A871A31B1}"/>
          </ac:spMkLst>
        </pc:spChg>
        <pc:picChg chg="add mod">
          <ac:chgData name="Vaz, Ana GIZ BR" userId="de1cf776-0b9b-4096-a8a9-b1a14a16c9c8" providerId="ADAL" clId="{81F1700E-DCB4-4254-8D60-1E67778BE48E}" dt="2023-07-17T20:49:00.564" v="1028" actId="14100"/>
          <ac:picMkLst>
            <pc:docMk/>
            <pc:sldMk cId="2448676986" sldId="270"/>
            <ac:picMk id="4098" creationId="{AF994BF6-5BE5-EE05-7EC8-F6753F00F3E8}"/>
          </ac:picMkLst>
        </pc:picChg>
      </pc:sldChg>
      <pc:sldChg chg="addSp delSp modSp new mod">
        <pc:chgData name="Vaz, Ana GIZ BR" userId="de1cf776-0b9b-4096-a8a9-b1a14a16c9c8" providerId="ADAL" clId="{81F1700E-DCB4-4254-8D60-1E67778BE48E}" dt="2023-07-17T20:39:01.382" v="672" actId="1076"/>
        <pc:sldMkLst>
          <pc:docMk/>
          <pc:sldMk cId="420864071" sldId="271"/>
        </pc:sldMkLst>
        <pc:spChg chg="del">
          <ac:chgData name="Vaz, Ana GIZ BR" userId="de1cf776-0b9b-4096-a8a9-b1a14a16c9c8" providerId="ADAL" clId="{81F1700E-DCB4-4254-8D60-1E67778BE48E}" dt="2023-07-17T20:19:38.748" v="622" actId="478"/>
          <ac:spMkLst>
            <pc:docMk/>
            <pc:sldMk cId="420864071" sldId="271"/>
            <ac:spMk id="2" creationId="{78D89DDF-C4D4-778C-A54F-4460FBAEDE74}"/>
          </ac:spMkLst>
        </pc:spChg>
        <pc:spChg chg="del">
          <ac:chgData name="Vaz, Ana GIZ BR" userId="de1cf776-0b9b-4096-a8a9-b1a14a16c9c8" providerId="ADAL" clId="{81F1700E-DCB4-4254-8D60-1E67778BE48E}" dt="2023-07-17T20:19:37.037" v="621" actId="478"/>
          <ac:spMkLst>
            <pc:docMk/>
            <pc:sldMk cId="420864071" sldId="271"/>
            <ac:spMk id="3" creationId="{6E628813-DD86-A364-E392-5C2FFFAB99F6}"/>
          </ac:spMkLst>
        </pc:spChg>
        <pc:spChg chg="add mod">
          <ac:chgData name="Vaz, Ana GIZ BR" userId="de1cf776-0b9b-4096-a8a9-b1a14a16c9c8" providerId="ADAL" clId="{81F1700E-DCB4-4254-8D60-1E67778BE48E}" dt="2023-07-17T20:39:01.382" v="672" actId="1076"/>
          <ac:spMkLst>
            <pc:docMk/>
            <pc:sldMk cId="420864071" sldId="271"/>
            <ac:spMk id="4" creationId="{266DCD55-9D37-F83B-9CC3-148EAC27AF7C}"/>
          </ac:spMkLst>
        </pc:spChg>
        <pc:picChg chg="add mod">
          <ac:chgData name="Vaz, Ana GIZ BR" userId="de1cf776-0b9b-4096-a8a9-b1a14a16c9c8" providerId="ADAL" clId="{81F1700E-DCB4-4254-8D60-1E67778BE48E}" dt="2023-07-17T20:38:57.575" v="671" actId="1076"/>
          <ac:picMkLst>
            <pc:docMk/>
            <pc:sldMk cId="420864071" sldId="271"/>
            <ac:picMk id="8194" creationId="{336B2D56-2EEA-A361-CD6A-E09E822205DD}"/>
          </ac:picMkLst>
        </pc:picChg>
      </pc:sldChg>
      <pc:sldChg chg="addSp delSp modSp add mod ord setBg">
        <pc:chgData name="Vaz, Ana GIZ BR" userId="de1cf776-0b9b-4096-a8a9-b1a14a16c9c8" providerId="ADAL" clId="{81F1700E-DCB4-4254-8D60-1E67778BE48E}" dt="2023-07-18T14:06:19.380" v="2654" actId="1076"/>
        <pc:sldMkLst>
          <pc:docMk/>
          <pc:sldMk cId="4225907083" sldId="272"/>
        </pc:sldMkLst>
        <pc:spChg chg="mod">
          <ac:chgData name="Vaz, Ana GIZ BR" userId="de1cf776-0b9b-4096-a8a9-b1a14a16c9c8" providerId="ADAL" clId="{81F1700E-DCB4-4254-8D60-1E67778BE48E}" dt="2023-07-18T14:05:18.031" v="2637" actId="1076"/>
          <ac:spMkLst>
            <pc:docMk/>
            <pc:sldMk cId="4225907083" sldId="272"/>
            <ac:spMk id="2" creationId="{510EEB56-9582-B677-F70C-0B6A049B8CA7}"/>
          </ac:spMkLst>
        </pc:spChg>
        <pc:spChg chg="mod ord">
          <ac:chgData name="Vaz, Ana GIZ BR" userId="de1cf776-0b9b-4096-a8a9-b1a14a16c9c8" providerId="ADAL" clId="{81F1700E-DCB4-4254-8D60-1E67778BE48E}" dt="2023-07-18T14:06:01.491" v="2651" actId="404"/>
          <ac:spMkLst>
            <pc:docMk/>
            <pc:sldMk cId="4225907083" sldId="272"/>
            <ac:spMk id="3" creationId="{B6214AE9-EC9D-AC75-0390-6E81657580AE}"/>
          </ac:spMkLst>
        </pc:spChg>
        <pc:picChg chg="add del mod">
          <ac:chgData name="Vaz, Ana GIZ BR" userId="de1cf776-0b9b-4096-a8a9-b1a14a16c9c8" providerId="ADAL" clId="{81F1700E-DCB4-4254-8D60-1E67778BE48E}" dt="2023-07-18T14:04:46.235" v="2630" actId="21"/>
          <ac:picMkLst>
            <pc:docMk/>
            <pc:sldMk cId="4225907083" sldId="272"/>
            <ac:picMk id="4" creationId="{DC6BD5A1-6696-6692-E3F5-9C10DD3951FC}"/>
          </ac:picMkLst>
        </pc:picChg>
        <pc:picChg chg="add del mod">
          <ac:chgData name="Vaz, Ana GIZ BR" userId="de1cf776-0b9b-4096-a8a9-b1a14a16c9c8" providerId="ADAL" clId="{81F1700E-DCB4-4254-8D60-1E67778BE48E}" dt="2023-07-18T14:04:37.900" v="2626" actId="478"/>
          <ac:picMkLst>
            <pc:docMk/>
            <pc:sldMk cId="4225907083" sldId="272"/>
            <ac:picMk id="5" creationId="{CBBDA368-4BBA-A368-1855-98DCAF9AFA71}"/>
          </ac:picMkLst>
        </pc:picChg>
        <pc:picChg chg="add del mod">
          <ac:chgData name="Vaz, Ana GIZ BR" userId="de1cf776-0b9b-4096-a8a9-b1a14a16c9c8" providerId="ADAL" clId="{81F1700E-DCB4-4254-8D60-1E67778BE48E}" dt="2023-07-18T14:01:20.597" v="2592" actId="478"/>
          <ac:picMkLst>
            <pc:docMk/>
            <pc:sldMk cId="4225907083" sldId="272"/>
            <ac:picMk id="6" creationId="{EEE63AF8-B08A-C82A-5D85-00A01092D497}"/>
          </ac:picMkLst>
        </pc:picChg>
        <pc:picChg chg="add del mod">
          <ac:chgData name="Vaz, Ana GIZ BR" userId="de1cf776-0b9b-4096-a8a9-b1a14a16c9c8" providerId="ADAL" clId="{81F1700E-DCB4-4254-8D60-1E67778BE48E}" dt="2023-07-18T13:59:46.073" v="2563" actId="478"/>
          <ac:picMkLst>
            <pc:docMk/>
            <pc:sldMk cId="4225907083" sldId="272"/>
            <ac:picMk id="7" creationId="{E36B0F33-288A-650C-62FB-089C44095720}"/>
          </ac:picMkLst>
        </pc:picChg>
        <pc:picChg chg="add del mod">
          <ac:chgData name="Vaz, Ana GIZ BR" userId="de1cf776-0b9b-4096-a8a9-b1a14a16c9c8" providerId="ADAL" clId="{81F1700E-DCB4-4254-8D60-1E67778BE48E}" dt="2023-07-18T13:59:46.073" v="2563" actId="478"/>
          <ac:picMkLst>
            <pc:docMk/>
            <pc:sldMk cId="4225907083" sldId="272"/>
            <ac:picMk id="8" creationId="{E0D9CE74-1763-8D14-D8C8-BF4DF9C0A60E}"/>
          </ac:picMkLst>
        </pc:picChg>
        <pc:picChg chg="mod ord">
          <ac:chgData name="Vaz, Ana GIZ BR" userId="de1cf776-0b9b-4096-a8a9-b1a14a16c9c8" providerId="ADAL" clId="{81F1700E-DCB4-4254-8D60-1E67778BE48E}" dt="2023-07-18T14:06:19.380" v="2654" actId="1076"/>
          <ac:picMkLst>
            <pc:docMk/>
            <pc:sldMk cId="4225907083" sldId="272"/>
            <ac:picMk id="9" creationId="{3C5E086F-4810-E11C-787D-F163357EF897}"/>
          </ac:picMkLst>
        </pc:picChg>
        <pc:picChg chg="add del mod">
          <ac:chgData name="Vaz, Ana GIZ BR" userId="de1cf776-0b9b-4096-a8a9-b1a14a16c9c8" providerId="ADAL" clId="{81F1700E-DCB4-4254-8D60-1E67778BE48E}" dt="2023-07-18T14:03:57.402" v="2610" actId="478"/>
          <ac:picMkLst>
            <pc:docMk/>
            <pc:sldMk cId="4225907083" sldId="272"/>
            <ac:picMk id="10" creationId="{278EC44C-1537-68F1-E93B-5985347F4C3F}"/>
          </ac:picMkLst>
        </pc:picChg>
        <pc:picChg chg="add mod">
          <ac:chgData name="Vaz, Ana GIZ BR" userId="de1cf776-0b9b-4096-a8a9-b1a14a16c9c8" providerId="ADAL" clId="{81F1700E-DCB4-4254-8D60-1E67778BE48E}" dt="2023-07-18T14:06:16.843" v="2653" actId="14100"/>
          <ac:picMkLst>
            <pc:docMk/>
            <pc:sldMk cId="4225907083" sldId="272"/>
            <ac:picMk id="11" creationId="{2D06948A-6F2B-0218-9C36-6A08E7138119}"/>
          </ac:picMkLst>
        </pc:picChg>
        <pc:picChg chg="del">
          <ac:chgData name="Vaz, Ana GIZ BR" userId="de1cf776-0b9b-4096-a8a9-b1a14a16c9c8" providerId="ADAL" clId="{81F1700E-DCB4-4254-8D60-1E67778BE48E}" dt="2023-07-17T20:43:50.300" v="827" actId="478"/>
          <ac:picMkLst>
            <pc:docMk/>
            <pc:sldMk cId="4225907083" sldId="272"/>
            <ac:picMk id="19" creationId="{C4E8F2C9-62B2-C0E8-484D-ED5B1943F0D1}"/>
          </ac:picMkLst>
        </pc:picChg>
      </pc:sldChg>
      <pc:sldChg chg="addSp delSp modSp new del mod setBg">
        <pc:chgData name="Vaz, Ana GIZ BR" userId="de1cf776-0b9b-4096-a8a9-b1a14a16c9c8" providerId="ADAL" clId="{81F1700E-DCB4-4254-8D60-1E67778BE48E}" dt="2023-07-17T20:43:38.073" v="825" actId="47"/>
        <pc:sldMkLst>
          <pc:docMk/>
          <pc:sldMk cId="231023100" sldId="273"/>
        </pc:sldMkLst>
        <pc:spChg chg="del">
          <ac:chgData name="Vaz, Ana GIZ BR" userId="de1cf776-0b9b-4096-a8a9-b1a14a16c9c8" providerId="ADAL" clId="{81F1700E-DCB4-4254-8D60-1E67778BE48E}" dt="2023-07-17T20:39:46.830" v="675" actId="478"/>
          <ac:spMkLst>
            <pc:docMk/>
            <pc:sldMk cId="231023100" sldId="273"/>
            <ac:spMk id="2" creationId="{BF0DF9D8-E8B2-746A-5EB2-FD507547F9EF}"/>
          </ac:spMkLst>
        </pc:spChg>
        <pc:spChg chg="del">
          <ac:chgData name="Vaz, Ana GIZ BR" userId="de1cf776-0b9b-4096-a8a9-b1a14a16c9c8" providerId="ADAL" clId="{81F1700E-DCB4-4254-8D60-1E67778BE48E}" dt="2023-07-17T20:39:45.139" v="674" actId="478"/>
          <ac:spMkLst>
            <pc:docMk/>
            <pc:sldMk cId="231023100" sldId="273"/>
            <ac:spMk id="3" creationId="{4344F7A7-711E-1746-2B0D-9406BE9463B5}"/>
          </ac:spMkLst>
        </pc:spChg>
        <pc:spChg chg="add mod">
          <ac:chgData name="Vaz, Ana GIZ BR" userId="de1cf776-0b9b-4096-a8a9-b1a14a16c9c8" providerId="ADAL" clId="{81F1700E-DCB4-4254-8D60-1E67778BE48E}" dt="2023-07-17T20:41:52.448" v="742" actId="1076"/>
          <ac:spMkLst>
            <pc:docMk/>
            <pc:sldMk cId="231023100" sldId="273"/>
            <ac:spMk id="4" creationId="{D90E7DCC-D9D9-BC5B-8CBD-6017B1C04FEE}"/>
          </ac:spMkLst>
        </pc:spChg>
      </pc:sldChg>
      <pc:sldChg chg="addSp delSp modSp new mod setBg">
        <pc:chgData name="Vaz, Ana GIZ BR" userId="de1cf776-0b9b-4096-a8a9-b1a14a16c9c8" providerId="ADAL" clId="{81F1700E-DCB4-4254-8D60-1E67778BE48E}" dt="2023-07-17T21:09:35.265" v="1617" actId="207"/>
        <pc:sldMkLst>
          <pc:docMk/>
          <pc:sldMk cId="1106839449" sldId="273"/>
        </pc:sldMkLst>
        <pc:spChg chg="del">
          <ac:chgData name="Vaz, Ana GIZ BR" userId="de1cf776-0b9b-4096-a8a9-b1a14a16c9c8" providerId="ADAL" clId="{81F1700E-DCB4-4254-8D60-1E67778BE48E}" dt="2023-07-17T20:45:17.219" v="855" actId="478"/>
          <ac:spMkLst>
            <pc:docMk/>
            <pc:sldMk cId="1106839449" sldId="273"/>
            <ac:spMk id="2" creationId="{2E145C57-D341-162F-F088-B27EB12E9F7E}"/>
          </ac:spMkLst>
        </pc:spChg>
        <pc:spChg chg="del">
          <ac:chgData name="Vaz, Ana GIZ BR" userId="de1cf776-0b9b-4096-a8a9-b1a14a16c9c8" providerId="ADAL" clId="{81F1700E-DCB4-4254-8D60-1E67778BE48E}" dt="2023-07-17T20:45:18.894" v="856" actId="478"/>
          <ac:spMkLst>
            <pc:docMk/>
            <pc:sldMk cId="1106839449" sldId="273"/>
            <ac:spMk id="3" creationId="{6C7A4B8D-5429-72AB-88C2-EA6E1B37846E}"/>
          </ac:spMkLst>
        </pc:spChg>
        <pc:spChg chg="add del mod">
          <ac:chgData name="Vaz, Ana GIZ BR" userId="de1cf776-0b9b-4096-a8a9-b1a14a16c9c8" providerId="ADAL" clId="{81F1700E-DCB4-4254-8D60-1E67778BE48E}" dt="2023-07-17T20:53:41.176" v="1271" actId="478"/>
          <ac:spMkLst>
            <pc:docMk/>
            <pc:sldMk cId="1106839449" sldId="273"/>
            <ac:spMk id="4" creationId="{94C03064-DEC8-AA92-9B9E-AF408F62EBF1}"/>
          </ac:spMkLst>
        </pc:spChg>
        <pc:spChg chg="add mod">
          <ac:chgData name="Vaz, Ana GIZ BR" userId="de1cf776-0b9b-4096-a8a9-b1a14a16c9c8" providerId="ADAL" clId="{81F1700E-DCB4-4254-8D60-1E67778BE48E}" dt="2023-07-17T21:09:25.842" v="1614" actId="207"/>
          <ac:spMkLst>
            <pc:docMk/>
            <pc:sldMk cId="1106839449" sldId="273"/>
            <ac:spMk id="5" creationId="{E322299E-9E9C-E4DF-1A58-C7D502D9CB77}"/>
          </ac:spMkLst>
        </pc:spChg>
        <pc:spChg chg="add mod">
          <ac:chgData name="Vaz, Ana GIZ BR" userId="de1cf776-0b9b-4096-a8a9-b1a14a16c9c8" providerId="ADAL" clId="{81F1700E-DCB4-4254-8D60-1E67778BE48E}" dt="2023-07-17T21:09:27.594" v="1615" actId="207"/>
          <ac:spMkLst>
            <pc:docMk/>
            <pc:sldMk cId="1106839449" sldId="273"/>
            <ac:spMk id="6" creationId="{FC507CA4-C136-59F8-9E07-F15E31FED00B}"/>
          </ac:spMkLst>
        </pc:spChg>
        <pc:spChg chg="add mod">
          <ac:chgData name="Vaz, Ana GIZ BR" userId="de1cf776-0b9b-4096-a8a9-b1a14a16c9c8" providerId="ADAL" clId="{81F1700E-DCB4-4254-8D60-1E67778BE48E}" dt="2023-07-17T21:09:29.429" v="1616" actId="207"/>
          <ac:spMkLst>
            <pc:docMk/>
            <pc:sldMk cId="1106839449" sldId="273"/>
            <ac:spMk id="7" creationId="{40B75155-AF6E-2B36-3656-2C28DA41E3B1}"/>
          </ac:spMkLst>
        </pc:spChg>
        <pc:spChg chg="add mod">
          <ac:chgData name="Vaz, Ana GIZ BR" userId="de1cf776-0b9b-4096-a8a9-b1a14a16c9c8" providerId="ADAL" clId="{81F1700E-DCB4-4254-8D60-1E67778BE48E}" dt="2023-07-17T21:09:35.265" v="1617" actId="207"/>
          <ac:spMkLst>
            <pc:docMk/>
            <pc:sldMk cId="1106839449" sldId="273"/>
            <ac:spMk id="8" creationId="{4185F65A-430B-698B-DB11-66520C7EB834}"/>
          </ac:spMkLst>
        </pc:spChg>
        <pc:picChg chg="add del mod">
          <ac:chgData name="Vaz, Ana GIZ BR" userId="de1cf776-0b9b-4096-a8a9-b1a14a16c9c8" providerId="ADAL" clId="{81F1700E-DCB4-4254-8D60-1E67778BE48E}" dt="2023-07-17T20:45:24.398" v="860" actId="478"/>
          <ac:picMkLst>
            <pc:docMk/>
            <pc:sldMk cId="1106839449" sldId="273"/>
            <ac:picMk id="9218" creationId="{0EAAE603-518F-E6D2-4176-86B73C754542}"/>
          </ac:picMkLst>
        </pc:picChg>
        <pc:picChg chg="add del mod">
          <ac:chgData name="Vaz, Ana GIZ BR" userId="de1cf776-0b9b-4096-a8a9-b1a14a16c9c8" providerId="ADAL" clId="{81F1700E-DCB4-4254-8D60-1E67778BE48E}" dt="2023-07-17T20:45:24.398" v="860" actId="478"/>
          <ac:picMkLst>
            <pc:docMk/>
            <pc:sldMk cId="1106839449" sldId="273"/>
            <ac:picMk id="9220" creationId="{6042A1A4-6BE9-1233-2F76-D151EAA47856}"/>
          </ac:picMkLst>
        </pc:picChg>
        <pc:picChg chg="add mod">
          <ac:chgData name="Vaz, Ana GIZ BR" userId="de1cf776-0b9b-4096-a8a9-b1a14a16c9c8" providerId="ADAL" clId="{81F1700E-DCB4-4254-8D60-1E67778BE48E}" dt="2023-07-17T20:45:27.789" v="862" actId="1076"/>
          <ac:picMkLst>
            <pc:docMk/>
            <pc:sldMk cId="1106839449" sldId="273"/>
            <ac:picMk id="9222" creationId="{D675BF65-F8A4-D772-A6CA-C24AA1EF1ECC}"/>
          </ac:picMkLst>
        </pc:picChg>
      </pc:sldChg>
      <pc:sldChg chg="addSp delSp modSp add mod setBg">
        <pc:chgData name="Vaz, Ana GIZ BR" userId="de1cf776-0b9b-4096-a8a9-b1a14a16c9c8" providerId="ADAL" clId="{81F1700E-DCB4-4254-8D60-1E67778BE48E}" dt="2023-07-17T21:08:59.889" v="1612" actId="12"/>
        <pc:sldMkLst>
          <pc:docMk/>
          <pc:sldMk cId="3589898715" sldId="274"/>
        </pc:sldMkLst>
        <pc:spChg chg="add del mod">
          <ac:chgData name="Vaz, Ana GIZ BR" userId="de1cf776-0b9b-4096-a8a9-b1a14a16c9c8" providerId="ADAL" clId="{81F1700E-DCB4-4254-8D60-1E67778BE48E}" dt="2023-07-17T21:08:44.880" v="1609" actId="12"/>
          <ac:spMkLst>
            <pc:docMk/>
            <pc:sldMk cId="3589898715" sldId="274"/>
            <ac:spMk id="5" creationId="{E322299E-9E9C-E4DF-1A58-C7D502D9CB77}"/>
          </ac:spMkLst>
        </pc:spChg>
        <pc:spChg chg="mod">
          <ac:chgData name="Vaz, Ana GIZ BR" userId="de1cf776-0b9b-4096-a8a9-b1a14a16c9c8" providerId="ADAL" clId="{81F1700E-DCB4-4254-8D60-1E67778BE48E}" dt="2023-07-17T21:08:53.621" v="1610" actId="12"/>
          <ac:spMkLst>
            <pc:docMk/>
            <pc:sldMk cId="3589898715" sldId="274"/>
            <ac:spMk id="6" creationId="{FC507CA4-C136-59F8-9E07-F15E31FED00B}"/>
          </ac:spMkLst>
        </pc:spChg>
        <pc:spChg chg="mod">
          <ac:chgData name="Vaz, Ana GIZ BR" userId="de1cf776-0b9b-4096-a8a9-b1a14a16c9c8" providerId="ADAL" clId="{81F1700E-DCB4-4254-8D60-1E67778BE48E}" dt="2023-07-17T21:08:56.739" v="1611" actId="12"/>
          <ac:spMkLst>
            <pc:docMk/>
            <pc:sldMk cId="3589898715" sldId="274"/>
            <ac:spMk id="7" creationId="{40B75155-AF6E-2B36-3656-2C28DA41E3B1}"/>
          </ac:spMkLst>
        </pc:spChg>
        <pc:spChg chg="mod">
          <ac:chgData name="Vaz, Ana GIZ BR" userId="de1cf776-0b9b-4096-a8a9-b1a14a16c9c8" providerId="ADAL" clId="{81F1700E-DCB4-4254-8D60-1E67778BE48E}" dt="2023-07-17T21:08:59.889" v="1612" actId="12"/>
          <ac:spMkLst>
            <pc:docMk/>
            <pc:sldMk cId="3589898715" sldId="274"/>
            <ac:spMk id="8" creationId="{4185F65A-430B-698B-DB11-66520C7EB834}"/>
          </ac:spMkLst>
        </pc:spChg>
        <pc:picChg chg="del">
          <ac:chgData name="Vaz, Ana GIZ BR" userId="de1cf776-0b9b-4096-a8a9-b1a14a16c9c8" providerId="ADAL" clId="{81F1700E-DCB4-4254-8D60-1E67778BE48E}" dt="2023-07-17T20:54:41.121" v="1278" actId="478"/>
          <ac:picMkLst>
            <pc:docMk/>
            <pc:sldMk cId="3589898715" sldId="274"/>
            <ac:picMk id="9222" creationId="{D675BF65-F8A4-D772-A6CA-C24AA1EF1ECC}"/>
          </ac:picMkLst>
        </pc:picChg>
        <pc:picChg chg="add mod">
          <ac:chgData name="Vaz, Ana GIZ BR" userId="de1cf776-0b9b-4096-a8a9-b1a14a16c9c8" providerId="ADAL" clId="{81F1700E-DCB4-4254-8D60-1E67778BE48E}" dt="2023-07-17T21:05:34.424" v="1483" actId="207"/>
          <ac:picMkLst>
            <pc:docMk/>
            <pc:sldMk cId="3589898715" sldId="274"/>
            <ac:picMk id="11266" creationId="{E134F18C-75A0-640F-C3D3-3E61B425D7A8}"/>
          </ac:picMkLst>
        </pc:picChg>
      </pc:sldChg>
      <pc:sldChg chg="delSp add del mod setBg">
        <pc:chgData name="Vaz, Ana GIZ BR" userId="de1cf776-0b9b-4096-a8a9-b1a14a16c9c8" providerId="ADAL" clId="{81F1700E-DCB4-4254-8D60-1E67778BE48E}" dt="2023-07-17T21:26:16.740" v="2220" actId="47"/>
        <pc:sldMkLst>
          <pc:docMk/>
          <pc:sldMk cId="3759860591" sldId="275"/>
        </pc:sldMkLst>
        <pc:spChg chg="del">
          <ac:chgData name="Vaz, Ana GIZ BR" userId="de1cf776-0b9b-4096-a8a9-b1a14a16c9c8" providerId="ADAL" clId="{81F1700E-DCB4-4254-8D60-1E67778BE48E}" dt="2023-07-17T21:10:37.685" v="1690" actId="478"/>
          <ac:spMkLst>
            <pc:docMk/>
            <pc:sldMk cId="3759860591" sldId="275"/>
            <ac:spMk id="3" creationId="{35FACA22-C660-A9DD-2153-D2B54C847868}"/>
          </ac:spMkLst>
        </pc:spChg>
      </pc:sldChg>
      <pc:sldChg chg="addSp delSp modSp new mod">
        <pc:chgData name="Vaz, Ana GIZ BR" userId="de1cf776-0b9b-4096-a8a9-b1a14a16c9c8" providerId="ADAL" clId="{81F1700E-DCB4-4254-8D60-1E67778BE48E}" dt="2023-07-18T13:54:41.371" v="2531" actId="14100"/>
        <pc:sldMkLst>
          <pc:docMk/>
          <pc:sldMk cId="2504044393" sldId="276"/>
        </pc:sldMkLst>
        <pc:spChg chg="del">
          <ac:chgData name="Vaz, Ana GIZ BR" userId="de1cf776-0b9b-4096-a8a9-b1a14a16c9c8" providerId="ADAL" clId="{81F1700E-DCB4-4254-8D60-1E67778BE48E}" dt="2023-07-17T21:07:38.335" v="1596" actId="478"/>
          <ac:spMkLst>
            <pc:docMk/>
            <pc:sldMk cId="2504044393" sldId="276"/>
            <ac:spMk id="2" creationId="{C01706C7-46CA-78C3-C9A5-785F3F9E9FEF}"/>
          </ac:spMkLst>
        </pc:spChg>
        <pc:spChg chg="del">
          <ac:chgData name="Vaz, Ana GIZ BR" userId="de1cf776-0b9b-4096-a8a9-b1a14a16c9c8" providerId="ADAL" clId="{81F1700E-DCB4-4254-8D60-1E67778BE48E}" dt="2023-07-17T21:07:36.979" v="1595" actId="478"/>
          <ac:spMkLst>
            <pc:docMk/>
            <pc:sldMk cId="2504044393" sldId="276"/>
            <ac:spMk id="3" creationId="{94CACE7F-231C-F296-524E-637889641350}"/>
          </ac:spMkLst>
        </pc:spChg>
        <pc:spChg chg="add mod">
          <ac:chgData name="Vaz, Ana GIZ BR" userId="de1cf776-0b9b-4096-a8a9-b1a14a16c9c8" providerId="ADAL" clId="{81F1700E-DCB4-4254-8D60-1E67778BE48E}" dt="2023-07-18T13:54:41.371" v="2531" actId="14100"/>
          <ac:spMkLst>
            <pc:docMk/>
            <pc:sldMk cId="2504044393" sldId="276"/>
            <ac:spMk id="4" creationId="{B85B299B-9DC6-3F41-20CE-2304C93B10C4}"/>
          </ac:spMkLst>
        </pc:spChg>
        <pc:picChg chg="add">
          <ac:chgData name="Vaz, Ana GIZ BR" userId="de1cf776-0b9b-4096-a8a9-b1a14a16c9c8" providerId="ADAL" clId="{81F1700E-DCB4-4254-8D60-1E67778BE48E}" dt="2023-07-17T21:07:39.314" v="1597"/>
          <ac:picMkLst>
            <pc:docMk/>
            <pc:sldMk cId="2504044393" sldId="276"/>
            <ac:picMk id="12290" creationId="{527F192E-804F-DB75-4B3D-9C0AC58F7CA5}"/>
          </ac:picMkLst>
        </pc:picChg>
      </pc:sldChg>
      <pc:sldChg chg="addSp delSp modSp new mod ord">
        <pc:chgData name="Vaz, Ana GIZ BR" userId="de1cf776-0b9b-4096-a8a9-b1a14a16c9c8" providerId="ADAL" clId="{81F1700E-DCB4-4254-8D60-1E67778BE48E}" dt="2023-07-17T21:18:11.232" v="2059" actId="14100"/>
        <pc:sldMkLst>
          <pc:docMk/>
          <pc:sldMk cId="2262640181" sldId="277"/>
        </pc:sldMkLst>
        <pc:spChg chg="add del mod">
          <ac:chgData name="Vaz, Ana GIZ BR" userId="de1cf776-0b9b-4096-a8a9-b1a14a16c9c8" providerId="ADAL" clId="{81F1700E-DCB4-4254-8D60-1E67778BE48E}" dt="2023-07-17T21:13:13.086" v="1703"/>
          <ac:spMkLst>
            <pc:docMk/>
            <pc:sldMk cId="2262640181" sldId="277"/>
            <ac:spMk id="2" creationId="{09A79EC7-1D62-9F78-6BB5-C4D67EAF7F0E}"/>
          </ac:spMkLst>
        </pc:spChg>
        <pc:spChg chg="add del mod">
          <ac:chgData name="Vaz, Ana GIZ BR" userId="de1cf776-0b9b-4096-a8a9-b1a14a16c9c8" providerId="ADAL" clId="{81F1700E-DCB4-4254-8D60-1E67778BE48E}" dt="2023-07-17T21:13:42.896" v="1706" actId="478"/>
          <ac:spMkLst>
            <pc:docMk/>
            <pc:sldMk cId="2262640181" sldId="277"/>
            <ac:spMk id="3" creationId="{64CCBA26-8E01-A630-1637-C0016E37D1A9}"/>
          </ac:spMkLst>
        </pc:spChg>
        <pc:spChg chg="add mod">
          <ac:chgData name="Vaz, Ana GIZ BR" userId="de1cf776-0b9b-4096-a8a9-b1a14a16c9c8" providerId="ADAL" clId="{81F1700E-DCB4-4254-8D60-1E67778BE48E}" dt="2023-07-17T21:17:54.395" v="2056" actId="1036"/>
          <ac:spMkLst>
            <pc:docMk/>
            <pc:sldMk cId="2262640181" sldId="277"/>
            <ac:spMk id="4" creationId="{7D7FBC00-75B6-DA0E-3F5C-ABD185CAEE68}"/>
          </ac:spMkLst>
        </pc:spChg>
        <pc:spChg chg="add mod">
          <ac:chgData name="Vaz, Ana GIZ BR" userId="de1cf776-0b9b-4096-a8a9-b1a14a16c9c8" providerId="ADAL" clId="{81F1700E-DCB4-4254-8D60-1E67778BE48E}" dt="2023-07-17T21:17:54.395" v="2056" actId="1036"/>
          <ac:spMkLst>
            <pc:docMk/>
            <pc:sldMk cId="2262640181" sldId="277"/>
            <ac:spMk id="5" creationId="{35DD56A9-5254-9171-41E4-17E2937AA0C9}"/>
          </ac:spMkLst>
        </pc:spChg>
        <pc:spChg chg="add del mod">
          <ac:chgData name="Vaz, Ana GIZ BR" userId="de1cf776-0b9b-4096-a8a9-b1a14a16c9c8" providerId="ADAL" clId="{81F1700E-DCB4-4254-8D60-1E67778BE48E}" dt="2023-07-17T21:16:16.357" v="1884" actId="478"/>
          <ac:spMkLst>
            <pc:docMk/>
            <pc:sldMk cId="2262640181" sldId="277"/>
            <ac:spMk id="6" creationId="{96DA197C-1761-3612-12D9-F9BF20452EBA}"/>
          </ac:spMkLst>
        </pc:spChg>
        <pc:spChg chg="add del mod">
          <ac:chgData name="Vaz, Ana GIZ BR" userId="de1cf776-0b9b-4096-a8a9-b1a14a16c9c8" providerId="ADAL" clId="{81F1700E-DCB4-4254-8D60-1E67778BE48E}" dt="2023-07-17T21:16:17.933" v="1885" actId="478"/>
          <ac:spMkLst>
            <pc:docMk/>
            <pc:sldMk cId="2262640181" sldId="277"/>
            <ac:spMk id="7" creationId="{DABCA332-F4C4-B979-A259-037209DD3D7C}"/>
          </ac:spMkLst>
        </pc:spChg>
        <pc:spChg chg="add mod">
          <ac:chgData name="Vaz, Ana GIZ BR" userId="de1cf776-0b9b-4096-a8a9-b1a14a16c9c8" providerId="ADAL" clId="{81F1700E-DCB4-4254-8D60-1E67778BE48E}" dt="2023-07-17T21:15:02.535" v="1844" actId="571"/>
          <ac:spMkLst>
            <pc:docMk/>
            <pc:sldMk cId="2262640181" sldId="277"/>
            <ac:spMk id="8" creationId="{214A627D-3B15-A5A4-DF5F-84CE5127C0B9}"/>
          </ac:spMkLst>
        </pc:spChg>
        <pc:spChg chg="add mod">
          <ac:chgData name="Vaz, Ana GIZ BR" userId="de1cf776-0b9b-4096-a8a9-b1a14a16c9c8" providerId="ADAL" clId="{81F1700E-DCB4-4254-8D60-1E67778BE48E}" dt="2023-07-17T21:17:54.395" v="2056" actId="1036"/>
          <ac:spMkLst>
            <pc:docMk/>
            <pc:sldMk cId="2262640181" sldId="277"/>
            <ac:spMk id="9" creationId="{BB97D9CF-C359-8FCD-3AE7-BE2544A648F4}"/>
          </ac:spMkLst>
        </pc:spChg>
        <pc:spChg chg="add mod">
          <ac:chgData name="Vaz, Ana GIZ BR" userId="de1cf776-0b9b-4096-a8a9-b1a14a16c9c8" providerId="ADAL" clId="{81F1700E-DCB4-4254-8D60-1E67778BE48E}" dt="2023-07-17T21:17:54.395" v="2056" actId="1036"/>
          <ac:spMkLst>
            <pc:docMk/>
            <pc:sldMk cId="2262640181" sldId="277"/>
            <ac:spMk id="10" creationId="{8E64EB69-4F1A-15B3-1123-A4837C88AC1D}"/>
          </ac:spMkLst>
        </pc:spChg>
        <pc:spChg chg="add mod">
          <ac:chgData name="Vaz, Ana GIZ BR" userId="de1cf776-0b9b-4096-a8a9-b1a14a16c9c8" providerId="ADAL" clId="{81F1700E-DCB4-4254-8D60-1E67778BE48E}" dt="2023-07-17T21:17:54.395" v="2056" actId="1036"/>
          <ac:spMkLst>
            <pc:docMk/>
            <pc:sldMk cId="2262640181" sldId="277"/>
            <ac:spMk id="11" creationId="{BC9B2008-B489-61E0-4680-9B3D1B4A7BF8}"/>
          </ac:spMkLst>
        </pc:spChg>
        <pc:spChg chg="add mod">
          <ac:chgData name="Vaz, Ana GIZ BR" userId="de1cf776-0b9b-4096-a8a9-b1a14a16c9c8" providerId="ADAL" clId="{81F1700E-DCB4-4254-8D60-1E67778BE48E}" dt="2023-07-17T21:17:54.395" v="2056" actId="1036"/>
          <ac:spMkLst>
            <pc:docMk/>
            <pc:sldMk cId="2262640181" sldId="277"/>
            <ac:spMk id="12" creationId="{B8F8B0B5-178F-F6AD-C3FE-2F700A81664F}"/>
          </ac:spMkLst>
        </pc:spChg>
        <pc:picChg chg="add mod">
          <ac:chgData name="Vaz, Ana GIZ BR" userId="de1cf776-0b9b-4096-a8a9-b1a14a16c9c8" providerId="ADAL" clId="{81F1700E-DCB4-4254-8D60-1E67778BE48E}" dt="2023-07-17T21:18:11.232" v="2059" actId="14100"/>
          <ac:picMkLst>
            <pc:docMk/>
            <pc:sldMk cId="2262640181" sldId="277"/>
            <ac:picMk id="14338" creationId="{EA6BE323-CC96-9C9F-3C17-25E6DCFF93B1}"/>
          </ac:picMkLst>
        </pc:picChg>
      </pc:sldChg>
      <pc:sldChg chg="addSp delSp modSp add mod">
        <pc:chgData name="Vaz, Ana GIZ BR" userId="de1cf776-0b9b-4096-a8a9-b1a14a16c9c8" providerId="ADAL" clId="{81F1700E-DCB4-4254-8D60-1E67778BE48E}" dt="2023-07-18T13:51:21.362" v="2527" actId="14100"/>
        <pc:sldMkLst>
          <pc:docMk/>
          <pc:sldMk cId="4015617827" sldId="278"/>
        </pc:sldMkLst>
        <pc:spChg chg="add mod">
          <ac:chgData name="Vaz, Ana GIZ BR" userId="de1cf776-0b9b-4096-a8a9-b1a14a16c9c8" providerId="ADAL" clId="{81F1700E-DCB4-4254-8D60-1E67778BE48E}" dt="2023-07-18T13:48:56.351" v="2486" actId="115"/>
          <ac:spMkLst>
            <pc:docMk/>
            <pc:sldMk cId="4015617827" sldId="278"/>
            <ac:spMk id="2" creationId="{19B12611-B6FE-F397-773C-AFBF5D453FE6}"/>
          </ac:spMkLst>
        </pc:spChg>
        <pc:spChg chg="add mod">
          <ac:chgData name="Vaz, Ana GIZ BR" userId="de1cf776-0b9b-4096-a8a9-b1a14a16c9c8" providerId="ADAL" clId="{81F1700E-DCB4-4254-8D60-1E67778BE48E}" dt="2023-07-18T13:50:30.077" v="2515" actId="1076"/>
          <ac:spMkLst>
            <pc:docMk/>
            <pc:sldMk cId="4015617827" sldId="278"/>
            <ac:spMk id="3" creationId="{CE10F1ED-E6F0-3330-BF93-D64C2FD80CA9}"/>
          </ac:spMkLst>
        </pc:spChg>
        <pc:spChg chg="add del mod">
          <ac:chgData name="Vaz, Ana GIZ BR" userId="de1cf776-0b9b-4096-a8a9-b1a14a16c9c8" providerId="ADAL" clId="{81F1700E-DCB4-4254-8D60-1E67778BE48E}" dt="2023-07-18T13:50:21.811" v="2513" actId="478"/>
          <ac:spMkLst>
            <pc:docMk/>
            <pc:sldMk cId="4015617827" sldId="278"/>
            <ac:spMk id="4" creationId="{550BD74B-7B05-FD98-EEC3-0B2DFBFF94E6}"/>
          </ac:spMkLst>
        </pc:spChg>
        <pc:spChg chg="add mod">
          <ac:chgData name="Vaz, Ana GIZ BR" userId="de1cf776-0b9b-4096-a8a9-b1a14a16c9c8" providerId="ADAL" clId="{81F1700E-DCB4-4254-8D60-1E67778BE48E}" dt="2023-07-18T13:50:26.363" v="2514" actId="1076"/>
          <ac:spMkLst>
            <pc:docMk/>
            <pc:sldMk cId="4015617827" sldId="278"/>
            <ac:spMk id="5" creationId="{598E8ACF-0E33-8D70-59FB-9D7D105BF2D3}"/>
          </ac:spMkLst>
        </pc:spChg>
        <pc:spChg chg="add mod">
          <ac:chgData name="Vaz, Ana GIZ BR" userId="de1cf776-0b9b-4096-a8a9-b1a14a16c9c8" providerId="ADAL" clId="{81F1700E-DCB4-4254-8D60-1E67778BE48E}" dt="2023-07-18T13:51:21.362" v="2527" actId="14100"/>
          <ac:spMkLst>
            <pc:docMk/>
            <pc:sldMk cId="4015617827" sldId="278"/>
            <ac:spMk id="7" creationId="{3616596F-B893-1A96-01C9-AC73F85D7206}"/>
          </ac:spMkLst>
        </pc:spChg>
      </pc:sldChg>
      <pc:sldChg chg="addSp delSp modSp new mod setBg">
        <pc:chgData name="Vaz, Ana GIZ BR" userId="de1cf776-0b9b-4096-a8a9-b1a14a16c9c8" providerId="ADAL" clId="{81F1700E-DCB4-4254-8D60-1E67778BE48E}" dt="2023-07-18T13:47:15.441" v="2451" actId="1076"/>
        <pc:sldMkLst>
          <pc:docMk/>
          <pc:sldMk cId="1936695491" sldId="279"/>
        </pc:sldMkLst>
        <pc:spChg chg="add del">
          <ac:chgData name="Vaz, Ana GIZ BR" userId="de1cf776-0b9b-4096-a8a9-b1a14a16c9c8" providerId="ADAL" clId="{81F1700E-DCB4-4254-8D60-1E67778BE48E}" dt="2023-07-17T21:22:42.068" v="2062" actId="22"/>
          <ac:spMkLst>
            <pc:docMk/>
            <pc:sldMk cId="1936695491" sldId="279"/>
            <ac:spMk id="3" creationId="{7B07B783-11A9-3106-D433-BEB1B3463305}"/>
          </ac:spMkLst>
        </pc:spChg>
        <pc:spChg chg="add mod">
          <ac:chgData name="Vaz, Ana GIZ BR" userId="de1cf776-0b9b-4096-a8a9-b1a14a16c9c8" providerId="ADAL" clId="{81F1700E-DCB4-4254-8D60-1E67778BE48E}" dt="2023-07-18T13:47:15.441" v="2451" actId="1076"/>
          <ac:spMkLst>
            <pc:docMk/>
            <pc:sldMk cId="1936695491" sldId="279"/>
            <ac:spMk id="4" creationId="{816F03AF-ACC5-BD4A-BD79-2BF6E9BAA259}"/>
          </ac:spMkLst>
        </pc:spChg>
        <pc:picChg chg="add del mod">
          <ac:chgData name="Vaz, Ana GIZ BR" userId="de1cf776-0b9b-4096-a8a9-b1a14a16c9c8" providerId="ADAL" clId="{81F1700E-DCB4-4254-8D60-1E67778BE48E}" dt="2023-07-18T13:45:56.793" v="2440" actId="478"/>
          <ac:picMkLst>
            <pc:docMk/>
            <pc:sldMk cId="1936695491" sldId="279"/>
            <ac:picMk id="6" creationId="{B5C5E3CD-12AD-2FF3-AF9E-91D2DDF71855}"/>
          </ac:picMkLst>
        </pc:picChg>
        <pc:picChg chg="add mod modCrop">
          <ac:chgData name="Vaz, Ana GIZ BR" userId="de1cf776-0b9b-4096-a8a9-b1a14a16c9c8" providerId="ADAL" clId="{81F1700E-DCB4-4254-8D60-1E67778BE48E}" dt="2023-07-18T13:46:53.772" v="2447" actId="1076"/>
          <ac:picMkLst>
            <pc:docMk/>
            <pc:sldMk cId="1936695491" sldId="279"/>
            <ac:picMk id="8" creationId="{A0B44C56-AF9E-B674-290A-1E9A4D7766D5}"/>
          </ac:picMkLst>
        </pc:picChg>
      </pc:sldChg>
      <pc:sldChg chg="addSp delSp modSp add mod setBg">
        <pc:chgData name="Vaz, Ana GIZ BR" userId="de1cf776-0b9b-4096-a8a9-b1a14a16c9c8" providerId="ADAL" clId="{81F1700E-DCB4-4254-8D60-1E67778BE48E}" dt="2023-07-18T13:44:57.761" v="2434" actId="1076"/>
        <pc:sldMkLst>
          <pc:docMk/>
          <pc:sldMk cId="1210237359" sldId="280"/>
        </pc:sldMkLst>
        <pc:spChg chg="mod">
          <ac:chgData name="Vaz, Ana GIZ BR" userId="de1cf776-0b9b-4096-a8a9-b1a14a16c9c8" providerId="ADAL" clId="{81F1700E-DCB4-4254-8D60-1E67778BE48E}" dt="2023-07-18T13:43:46.466" v="2420" actId="1076"/>
          <ac:spMkLst>
            <pc:docMk/>
            <pc:sldMk cId="1210237359" sldId="280"/>
            <ac:spMk id="2" creationId="{510EEB56-9582-B677-F70C-0B6A049B8CA7}"/>
          </ac:spMkLst>
        </pc:spChg>
        <pc:spChg chg="add del mod">
          <ac:chgData name="Vaz, Ana GIZ BR" userId="de1cf776-0b9b-4096-a8a9-b1a14a16c9c8" providerId="ADAL" clId="{81F1700E-DCB4-4254-8D60-1E67778BE48E}" dt="2023-07-18T13:44:57.761" v="2434" actId="1076"/>
          <ac:spMkLst>
            <pc:docMk/>
            <pc:sldMk cId="1210237359" sldId="280"/>
            <ac:spMk id="3" creationId="{B6214AE9-EC9D-AC75-0390-6E81657580AE}"/>
          </ac:spMkLst>
        </pc:spChg>
        <pc:picChg chg="del">
          <ac:chgData name="Vaz, Ana GIZ BR" userId="de1cf776-0b9b-4096-a8a9-b1a14a16c9c8" providerId="ADAL" clId="{81F1700E-DCB4-4254-8D60-1E67778BE48E}" dt="2023-07-17T21:24:28.340" v="2175" actId="478"/>
          <ac:picMkLst>
            <pc:docMk/>
            <pc:sldMk cId="1210237359" sldId="280"/>
            <ac:picMk id="4" creationId="{DC6BD5A1-6696-6692-E3F5-9C10DD3951FC}"/>
          </ac:picMkLst>
        </pc:picChg>
        <pc:picChg chg="add del mod">
          <ac:chgData name="Vaz, Ana GIZ BR" userId="de1cf776-0b9b-4096-a8a9-b1a14a16c9c8" providerId="ADAL" clId="{81F1700E-DCB4-4254-8D60-1E67778BE48E}" dt="2023-07-18T13:44:45.401" v="2430" actId="478"/>
          <ac:picMkLst>
            <pc:docMk/>
            <pc:sldMk cId="1210237359" sldId="280"/>
            <ac:picMk id="5" creationId="{7C0B8542-4DC5-BD10-D326-DA5402C02A4E}"/>
          </ac:picMkLst>
        </pc:picChg>
        <pc:picChg chg="add del mod">
          <ac:chgData name="Vaz, Ana GIZ BR" userId="de1cf776-0b9b-4096-a8a9-b1a14a16c9c8" providerId="ADAL" clId="{81F1700E-DCB4-4254-8D60-1E67778BE48E}" dt="2023-07-18T13:44:45.401" v="2430" actId="478"/>
          <ac:picMkLst>
            <pc:docMk/>
            <pc:sldMk cId="1210237359" sldId="280"/>
            <ac:picMk id="6" creationId="{C2FA9B2B-19BD-C578-BFE0-0F4C9BD93C37}"/>
          </ac:picMkLst>
        </pc:picChg>
        <pc:picChg chg="add mod">
          <ac:chgData name="Vaz, Ana GIZ BR" userId="de1cf776-0b9b-4096-a8a9-b1a14a16c9c8" providerId="ADAL" clId="{81F1700E-DCB4-4254-8D60-1E67778BE48E}" dt="2023-07-18T13:44:53.391" v="2433" actId="1076"/>
          <ac:picMkLst>
            <pc:docMk/>
            <pc:sldMk cId="1210237359" sldId="280"/>
            <ac:picMk id="8" creationId="{0C22A7CA-2244-414B-BF07-E5DD9B3A52ED}"/>
          </ac:picMkLst>
        </pc:picChg>
        <pc:picChg chg="del">
          <ac:chgData name="Vaz, Ana GIZ BR" userId="de1cf776-0b9b-4096-a8a9-b1a14a16c9c8" providerId="ADAL" clId="{81F1700E-DCB4-4254-8D60-1E67778BE48E}" dt="2023-07-17T21:24:58.433" v="2184" actId="478"/>
          <ac:picMkLst>
            <pc:docMk/>
            <pc:sldMk cId="1210237359" sldId="280"/>
            <ac:picMk id="9" creationId="{3C5E086F-4810-E11C-787D-F163357EF897}"/>
          </ac:picMkLst>
        </pc:picChg>
        <pc:picChg chg="add del">
          <ac:chgData name="Vaz, Ana GIZ BR" userId="de1cf776-0b9b-4096-a8a9-b1a14a16c9c8" providerId="ADAL" clId="{81F1700E-DCB4-4254-8D60-1E67778BE48E}" dt="2023-07-17T21:25:32.010" v="2194"/>
          <ac:picMkLst>
            <pc:docMk/>
            <pc:sldMk cId="1210237359" sldId="280"/>
            <ac:picMk id="15362" creationId="{57071539-6451-99CF-F68A-38DE26A0A145}"/>
          </ac:picMkLst>
        </pc:picChg>
      </pc:sldChg>
      <pc:sldChg chg="addSp delSp modSp new mod">
        <pc:chgData name="Vaz, Ana GIZ BR" userId="de1cf776-0b9b-4096-a8a9-b1a14a16c9c8" providerId="ADAL" clId="{81F1700E-DCB4-4254-8D60-1E67778BE48E}" dt="2023-07-18T13:36:26.041" v="2413" actId="113"/>
        <pc:sldMkLst>
          <pc:docMk/>
          <pc:sldMk cId="3638231812" sldId="281"/>
        </pc:sldMkLst>
        <pc:spChg chg="del">
          <ac:chgData name="Vaz, Ana GIZ BR" userId="de1cf776-0b9b-4096-a8a9-b1a14a16c9c8" providerId="ADAL" clId="{81F1700E-DCB4-4254-8D60-1E67778BE48E}" dt="2023-07-17T21:25:56.442" v="2218" actId="478"/>
          <ac:spMkLst>
            <pc:docMk/>
            <pc:sldMk cId="3638231812" sldId="281"/>
            <ac:spMk id="2" creationId="{14426697-A059-6D3C-B670-FE0DFAF19ACF}"/>
          </ac:spMkLst>
        </pc:spChg>
        <pc:spChg chg="del">
          <ac:chgData name="Vaz, Ana GIZ BR" userId="de1cf776-0b9b-4096-a8a9-b1a14a16c9c8" providerId="ADAL" clId="{81F1700E-DCB4-4254-8D60-1E67778BE48E}" dt="2023-07-17T21:25:55.194" v="2217" actId="478"/>
          <ac:spMkLst>
            <pc:docMk/>
            <pc:sldMk cId="3638231812" sldId="281"/>
            <ac:spMk id="3" creationId="{4169B099-C990-6327-AE8C-ACB7D933190A}"/>
          </ac:spMkLst>
        </pc:spChg>
        <pc:spChg chg="add mod">
          <ac:chgData name="Vaz, Ana GIZ BR" userId="de1cf776-0b9b-4096-a8a9-b1a14a16c9c8" providerId="ADAL" clId="{81F1700E-DCB4-4254-8D60-1E67778BE48E}" dt="2023-07-18T13:33:16.435" v="2311" actId="20577"/>
          <ac:spMkLst>
            <pc:docMk/>
            <pc:sldMk cId="3638231812" sldId="281"/>
            <ac:spMk id="4" creationId="{BC83AE6B-89AF-92FD-5A80-715F02947FE0}"/>
          </ac:spMkLst>
        </pc:spChg>
        <pc:spChg chg="add del mod">
          <ac:chgData name="Vaz, Ana GIZ BR" userId="de1cf776-0b9b-4096-a8a9-b1a14a16c9c8" providerId="ADAL" clId="{81F1700E-DCB4-4254-8D60-1E67778BE48E}" dt="2023-07-18T13:33:48.331" v="2316" actId="478"/>
          <ac:spMkLst>
            <pc:docMk/>
            <pc:sldMk cId="3638231812" sldId="281"/>
            <ac:spMk id="5" creationId="{5B1CF4CA-E7FB-390C-38F4-04F9D9E2E465}"/>
          </ac:spMkLst>
        </pc:spChg>
        <pc:spChg chg="add del mod">
          <ac:chgData name="Vaz, Ana GIZ BR" userId="de1cf776-0b9b-4096-a8a9-b1a14a16c9c8" providerId="ADAL" clId="{81F1700E-DCB4-4254-8D60-1E67778BE48E}" dt="2023-07-18T13:34:29.363" v="2318" actId="478"/>
          <ac:spMkLst>
            <pc:docMk/>
            <pc:sldMk cId="3638231812" sldId="281"/>
            <ac:spMk id="6" creationId="{D38B0EA1-642D-F4B2-EF05-736CD7298A83}"/>
          </ac:spMkLst>
        </pc:spChg>
        <pc:spChg chg="add del mod">
          <ac:chgData name="Vaz, Ana GIZ BR" userId="de1cf776-0b9b-4096-a8a9-b1a14a16c9c8" providerId="ADAL" clId="{81F1700E-DCB4-4254-8D60-1E67778BE48E}" dt="2023-07-18T13:35:22.632" v="2362" actId="478"/>
          <ac:spMkLst>
            <pc:docMk/>
            <pc:sldMk cId="3638231812" sldId="281"/>
            <ac:spMk id="7" creationId="{E43078C0-C146-21D3-8ECB-C54DE954378D}"/>
          </ac:spMkLst>
        </pc:spChg>
        <pc:spChg chg="add del mod">
          <ac:chgData name="Vaz, Ana GIZ BR" userId="de1cf776-0b9b-4096-a8a9-b1a14a16c9c8" providerId="ADAL" clId="{81F1700E-DCB4-4254-8D60-1E67778BE48E}" dt="2023-07-18T13:35:32.535" v="2364" actId="478"/>
          <ac:spMkLst>
            <pc:docMk/>
            <pc:sldMk cId="3638231812" sldId="281"/>
            <ac:spMk id="8" creationId="{38FFE9D0-651F-4423-8451-4F97820D7978}"/>
          </ac:spMkLst>
        </pc:spChg>
        <pc:spChg chg="add mod">
          <ac:chgData name="Vaz, Ana GIZ BR" userId="de1cf776-0b9b-4096-a8a9-b1a14a16c9c8" providerId="ADAL" clId="{81F1700E-DCB4-4254-8D60-1E67778BE48E}" dt="2023-07-18T13:36:26.041" v="2413" actId="113"/>
          <ac:spMkLst>
            <pc:docMk/>
            <pc:sldMk cId="3638231812" sldId="281"/>
            <ac:spMk id="9" creationId="{E006CAD1-0379-50BB-A0D8-219C814D6F05}"/>
          </ac:spMkLst>
        </pc:spChg>
        <pc:picChg chg="add">
          <ac:chgData name="Vaz, Ana GIZ BR" userId="de1cf776-0b9b-4096-a8a9-b1a14a16c9c8" providerId="ADAL" clId="{81F1700E-DCB4-4254-8D60-1E67778BE48E}" dt="2023-07-17T21:25:57.567" v="2219"/>
          <ac:picMkLst>
            <pc:docMk/>
            <pc:sldMk cId="3638231812" sldId="281"/>
            <ac:picMk id="18434" creationId="{327F663B-6D08-A999-C27E-79262446544F}"/>
          </ac:picMkLst>
        </pc:picChg>
      </pc:sldChg>
      <pc:sldChg chg="addSp modSp new del">
        <pc:chgData name="Vaz, Ana GIZ BR" userId="de1cf776-0b9b-4096-a8a9-b1a14a16c9c8" providerId="ADAL" clId="{81F1700E-DCB4-4254-8D60-1E67778BE48E}" dt="2023-07-18T13:59:25.791" v="2557" actId="47"/>
        <pc:sldMkLst>
          <pc:docMk/>
          <pc:sldMk cId="1687618242" sldId="282"/>
        </pc:sldMkLst>
        <pc:picChg chg="add mod">
          <ac:chgData name="Vaz, Ana GIZ BR" userId="de1cf776-0b9b-4096-a8a9-b1a14a16c9c8" providerId="ADAL" clId="{81F1700E-DCB4-4254-8D60-1E67778BE48E}" dt="2023-07-18T13:44:49.731" v="2432"/>
          <ac:picMkLst>
            <pc:docMk/>
            <pc:sldMk cId="1687618242" sldId="282"/>
            <ac:picMk id="4" creationId="{5F63F80F-EA76-1E56-5D95-55755733912C}"/>
          </ac:picMkLst>
        </pc:picChg>
        <pc:picChg chg="add mod">
          <ac:chgData name="Vaz, Ana GIZ BR" userId="de1cf776-0b9b-4096-a8a9-b1a14a16c9c8" providerId="ADAL" clId="{81F1700E-DCB4-4254-8D60-1E67778BE48E}" dt="2023-07-18T13:44:49.731" v="2432"/>
          <ac:picMkLst>
            <pc:docMk/>
            <pc:sldMk cId="1687618242" sldId="282"/>
            <ac:picMk id="5" creationId="{35ACB708-B55E-544A-1592-75B6AB79D365}"/>
          </ac:picMkLst>
        </pc:picChg>
      </pc:sldChg>
    </pc:docChg>
  </pc:docChgLst>
  <pc:docChgLst>
    <pc:chgData name="Mesquita, Andrea GIZ BR" userId="S::andrea.mesquita@giz.de::700e878d-e45d-4147-973c-1da54ed91336" providerId="AD" clId="Web-{EF2C4CFB-CDC4-B522-09A5-5D3F152DB7CA}"/>
    <pc:docChg chg="modSld">
      <pc:chgData name="Mesquita, Andrea GIZ BR" userId="S::andrea.mesquita@giz.de::700e878d-e45d-4147-973c-1da54ed91336" providerId="AD" clId="Web-{EF2C4CFB-CDC4-B522-09A5-5D3F152DB7CA}" dt="2023-07-24T15:53:04.693" v="70" actId="14100"/>
      <pc:docMkLst>
        <pc:docMk/>
      </pc:docMkLst>
      <pc:sldChg chg="modSp">
        <pc:chgData name="Mesquita, Andrea GIZ BR" userId="S::andrea.mesquita@giz.de::700e878d-e45d-4147-973c-1da54ed91336" providerId="AD" clId="Web-{EF2C4CFB-CDC4-B522-09A5-5D3F152DB7CA}" dt="2023-07-24T15:07:10.896" v="0"/>
        <pc:sldMkLst>
          <pc:docMk/>
          <pc:sldMk cId="1873841365" sldId="260"/>
        </pc:sldMkLst>
        <pc:picChg chg="mod">
          <ac:chgData name="Mesquita, Andrea GIZ BR" userId="S::andrea.mesquita@giz.de::700e878d-e45d-4147-973c-1da54ed91336" providerId="AD" clId="Web-{EF2C4CFB-CDC4-B522-09A5-5D3F152DB7CA}" dt="2023-07-24T15:07:10.896" v="0"/>
          <ac:picMkLst>
            <pc:docMk/>
            <pc:sldMk cId="1873841365" sldId="260"/>
            <ac:picMk id="3" creationId="{CF7C21AA-D0BE-0027-AF1C-CE40470D3428}"/>
          </ac:picMkLst>
        </pc:picChg>
      </pc:sldChg>
      <pc:sldChg chg="delSp modSp">
        <pc:chgData name="Mesquita, Andrea GIZ BR" userId="S::andrea.mesquita@giz.de::700e878d-e45d-4147-973c-1da54ed91336" providerId="AD" clId="Web-{EF2C4CFB-CDC4-B522-09A5-5D3F152DB7CA}" dt="2023-07-24T15:09:34.763" v="3"/>
        <pc:sldMkLst>
          <pc:docMk/>
          <pc:sldMk cId="3331687305" sldId="263"/>
        </pc:sldMkLst>
        <pc:spChg chg="mod">
          <ac:chgData name="Mesquita, Andrea GIZ BR" userId="S::andrea.mesquita@giz.de::700e878d-e45d-4147-973c-1da54ed91336" providerId="AD" clId="Web-{EF2C4CFB-CDC4-B522-09A5-5D3F152DB7CA}" dt="2023-07-24T15:09:20.012" v="2"/>
          <ac:spMkLst>
            <pc:docMk/>
            <pc:sldMk cId="3331687305" sldId="263"/>
            <ac:spMk id="2" creationId="{510EEB56-9582-B677-F70C-0B6A049B8CA7}"/>
          </ac:spMkLst>
        </pc:spChg>
        <pc:spChg chg="del">
          <ac:chgData name="Mesquita, Andrea GIZ BR" userId="S::andrea.mesquita@giz.de::700e878d-e45d-4147-973c-1da54ed91336" providerId="AD" clId="Web-{EF2C4CFB-CDC4-B522-09A5-5D3F152DB7CA}" dt="2023-07-24T15:09:34.763" v="3"/>
          <ac:spMkLst>
            <pc:docMk/>
            <pc:sldMk cId="3331687305" sldId="263"/>
            <ac:spMk id="3" creationId="{9EAB4EA8-F970-998B-E981-87C2FC491752}"/>
          </ac:spMkLst>
        </pc:spChg>
        <pc:spChg chg="mod">
          <ac:chgData name="Mesquita, Andrea GIZ BR" userId="S::andrea.mesquita@giz.de::700e878d-e45d-4147-973c-1da54ed91336" providerId="AD" clId="Web-{EF2C4CFB-CDC4-B522-09A5-5D3F152DB7CA}" dt="2023-07-24T15:08:48.042" v="1" actId="1076"/>
          <ac:spMkLst>
            <pc:docMk/>
            <pc:sldMk cId="3331687305" sldId="263"/>
            <ac:spMk id="5" creationId="{DD93A62E-DADA-B287-D5E4-475B889D939B}"/>
          </ac:spMkLst>
        </pc:spChg>
      </pc:sldChg>
      <pc:sldChg chg="modSp">
        <pc:chgData name="Mesquita, Andrea GIZ BR" userId="S::andrea.mesquita@giz.de::700e878d-e45d-4147-973c-1da54ed91336" providerId="AD" clId="Web-{EF2C4CFB-CDC4-B522-09A5-5D3F152DB7CA}" dt="2023-07-24T15:10:06.312" v="5" actId="20577"/>
        <pc:sldMkLst>
          <pc:docMk/>
          <pc:sldMk cId="3982602943" sldId="265"/>
        </pc:sldMkLst>
        <pc:spChg chg="mod">
          <ac:chgData name="Mesquita, Andrea GIZ BR" userId="S::andrea.mesquita@giz.de::700e878d-e45d-4147-973c-1da54ed91336" providerId="AD" clId="Web-{EF2C4CFB-CDC4-B522-09A5-5D3F152DB7CA}" dt="2023-07-24T15:09:52.561" v="4" actId="20577"/>
          <ac:spMkLst>
            <pc:docMk/>
            <pc:sldMk cId="3982602943" sldId="265"/>
            <ac:spMk id="6" creationId="{FD21708B-DBF2-9519-1405-EE5A40F42AA3}"/>
          </ac:spMkLst>
        </pc:spChg>
        <pc:spChg chg="mod">
          <ac:chgData name="Mesquita, Andrea GIZ BR" userId="S::andrea.mesquita@giz.de::700e878d-e45d-4147-973c-1da54ed91336" providerId="AD" clId="Web-{EF2C4CFB-CDC4-B522-09A5-5D3F152DB7CA}" dt="2023-07-24T15:10:06.312" v="5" actId="20577"/>
          <ac:spMkLst>
            <pc:docMk/>
            <pc:sldMk cId="3982602943" sldId="265"/>
            <ac:spMk id="7" creationId="{A6BF7CDF-7890-D550-1D6D-B38A421613C0}"/>
          </ac:spMkLst>
        </pc:spChg>
      </pc:sldChg>
      <pc:sldChg chg="modSp">
        <pc:chgData name="Mesquita, Andrea GIZ BR" userId="S::andrea.mesquita@giz.de::700e878d-e45d-4147-973c-1da54ed91336" providerId="AD" clId="Web-{EF2C4CFB-CDC4-B522-09A5-5D3F152DB7CA}" dt="2023-07-24T15:12:00.037" v="10" actId="1076"/>
        <pc:sldMkLst>
          <pc:docMk/>
          <pc:sldMk cId="4225907083" sldId="272"/>
        </pc:sldMkLst>
        <pc:picChg chg="mod">
          <ac:chgData name="Mesquita, Andrea GIZ BR" userId="S::andrea.mesquita@giz.de::700e878d-e45d-4147-973c-1da54ed91336" providerId="AD" clId="Web-{EF2C4CFB-CDC4-B522-09A5-5D3F152DB7CA}" dt="2023-07-24T15:11:36.067" v="7"/>
          <ac:picMkLst>
            <pc:docMk/>
            <pc:sldMk cId="4225907083" sldId="272"/>
            <ac:picMk id="9" creationId="{3C5E086F-4810-E11C-787D-F163357EF897}"/>
          </ac:picMkLst>
        </pc:picChg>
        <pc:picChg chg="mod">
          <ac:chgData name="Mesquita, Andrea GIZ BR" userId="S::andrea.mesquita@giz.de::700e878d-e45d-4147-973c-1da54ed91336" providerId="AD" clId="Web-{EF2C4CFB-CDC4-B522-09A5-5D3F152DB7CA}" dt="2023-07-24T15:12:00.037" v="10" actId="1076"/>
          <ac:picMkLst>
            <pc:docMk/>
            <pc:sldMk cId="4225907083" sldId="272"/>
            <ac:picMk id="11" creationId="{2D06948A-6F2B-0218-9C36-6A08E7138119}"/>
          </ac:picMkLst>
        </pc:picChg>
      </pc:sldChg>
      <pc:sldChg chg="modSp">
        <pc:chgData name="Mesquita, Andrea GIZ BR" userId="S::andrea.mesquita@giz.de::700e878d-e45d-4147-973c-1da54ed91336" providerId="AD" clId="Web-{EF2C4CFB-CDC4-B522-09A5-5D3F152DB7CA}" dt="2023-07-24T15:15:00.813" v="14" actId="20577"/>
        <pc:sldMkLst>
          <pc:docMk/>
          <pc:sldMk cId="3589898715" sldId="274"/>
        </pc:sldMkLst>
        <pc:spChg chg="mod">
          <ac:chgData name="Mesquita, Andrea GIZ BR" userId="S::andrea.mesquita@giz.de::700e878d-e45d-4147-973c-1da54ed91336" providerId="AD" clId="Web-{EF2C4CFB-CDC4-B522-09A5-5D3F152DB7CA}" dt="2023-07-24T15:15:00.813" v="14" actId="20577"/>
          <ac:spMkLst>
            <pc:docMk/>
            <pc:sldMk cId="3589898715" sldId="274"/>
            <ac:spMk id="5" creationId="{E322299E-9E9C-E4DF-1A58-C7D502D9CB77}"/>
          </ac:spMkLst>
        </pc:spChg>
        <pc:spChg chg="mod">
          <ac:chgData name="Mesquita, Andrea GIZ BR" userId="S::andrea.mesquita@giz.de::700e878d-e45d-4147-973c-1da54ed91336" providerId="AD" clId="Web-{EF2C4CFB-CDC4-B522-09A5-5D3F152DB7CA}" dt="2023-07-24T15:14:57.438" v="12" actId="20577"/>
          <ac:spMkLst>
            <pc:docMk/>
            <pc:sldMk cId="3589898715" sldId="274"/>
            <ac:spMk id="7" creationId="{40B75155-AF6E-2B36-3656-2C28DA41E3B1}"/>
          </ac:spMkLst>
        </pc:spChg>
      </pc:sldChg>
      <pc:sldChg chg="addSp delSp modSp mod setBg">
        <pc:chgData name="Mesquita, Andrea GIZ BR" userId="S::andrea.mesquita@giz.de::700e878d-e45d-4147-973c-1da54ed91336" providerId="AD" clId="Web-{EF2C4CFB-CDC4-B522-09A5-5D3F152DB7CA}" dt="2023-07-24T15:53:04.693" v="70" actId="14100"/>
        <pc:sldMkLst>
          <pc:docMk/>
          <pc:sldMk cId="2504044393" sldId="276"/>
        </pc:sldMkLst>
        <pc:spChg chg="add del mod ord">
          <ac:chgData name="Mesquita, Andrea GIZ BR" userId="S::andrea.mesquita@giz.de::700e878d-e45d-4147-973c-1da54ed91336" providerId="AD" clId="Web-{EF2C4CFB-CDC4-B522-09A5-5D3F152DB7CA}" dt="2023-07-24T15:53:04.693" v="70" actId="14100"/>
          <ac:spMkLst>
            <pc:docMk/>
            <pc:sldMk cId="2504044393" sldId="276"/>
            <ac:spMk id="4" creationId="{B85B299B-9DC6-3F41-20CE-2304C93B10C4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2:26.519" v="67"/>
          <ac:spMkLst>
            <pc:docMk/>
            <pc:sldMk cId="2504044393" sldId="276"/>
            <ac:spMk id="5" creationId="{81223CC8-DB6E-1081-923C-8055CC7E8625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35:07.178" v="33"/>
          <ac:spMkLst>
            <pc:docMk/>
            <pc:sldMk cId="2504044393" sldId="276"/>
            <ac:spMk id="9" creationId="{8FC9BE17-9A7B-462D-AE50-3D8777387304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35:07.178" v="33"/>
          <ac:spMkLst>
            <pc:docMk/>
            <pc:sldMk cId="2504044393" sldId="276"/>
            <ac:spMk id="11" creationId="{3EBE8569-6AEC-4B8C-8D53-2DE337CDBA65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35:07.178" v="33"/>
          <ac:spMkLst>
            <pc:docMk/>
            <pc:sldMk cId="2504044393" sldId="276"/>
            <ac:spMk id="13" creationId="{55D4142C-5077-457F-A6AD-3FECFDB39685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35:07.178" v="33"/>
          <ac:spMkLst>
            <pc:docMk/>
            <pc:sldMk cId="2504044393" sldId="276"/>
            <ac:spMk id="15" creationId="{7A5F0580-5EE9-419F-96EE-B6529EF6E7D0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1:02.498" v="63"/>
          <ac:spMkLst>
            <pc:docMk/>
            <pc:sldMk cId="2504044393" sldId="276"/>
            <ac:spMk id="17" creationId="{04812C46-200A-4DEB-A05E-3ED6C68C2387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1:02.498" v="63"/>
          <ac:spMkLst>
            <pc:docMk/>
            <pc:sldMk cId="2504044393" sldId="276"/>
            <ac:spMk id="18" creationId="{D1EA859B-E555-4109-94F3-6700E046E008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1:02.498" v="63"/>
          <ac:spMkLst>
            <pc:docMk/>
            <pc:sldMk cId="2504044393" sldId="276"/>
            <ac:spMk id="23" creationId="{8FC9BE17-9A7B-462D-AE50-3D8777387304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1:02.498" v="63"/>
          <ac:spMkLst>
            <pc:docMk/>
            <pc:sldMk cId="2504044393" sldId="276"/>
            <ac:spMk id="25" creationId="{3EBE8569-6AEC-4B8C-8D53-2DE337CDBA65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1:02.498" v="63"/>
          <ac:spMkLst>
            <pc:docMk/>
            <pc:sldMk cId="2504044393" sldId="276"/>
            <ac:spMk id="27" creationId="{55D4142C-5077-457F-A6AD-3FECFDB39685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51:02.498" v="63"/>
          <ac:spMkLst>
            <pc:docMk/>
            <pc:sldMk cId="2504044393" sldId="276"/>
            <ac:spMk id="29" creationId="{7A5F0580-5EE9-419F-96EE-B6529EF6E7D0}"/>
          </ac:spMkLst>
        </pc:spChg>
        <pc:spChg chg="add del">
          <ac:chgData name="Mesquita, Andrea GIZ BR" userId="S::andrea.mesquita@giz.de::700e878d-e45d-4147-973c-1da54ed91336" providerId="AD" clId="Web-{EF2C4CFB-CDC4-B522-09A5-5D3F152DB7CA}" dt="2023-07-24T15:28:20.499" v="26"/>
          <ac:spMkLst>
            <pc:docMk/>
            <pc:sldMk cId="2504044393" sldId="276"/>
            <ac:spMk id="12295" creationId="{2DAA6C16-BF9B-4A3E-BC70-EE6015D4F967}"/>
          </ac:spMkLst>
        </pc:spChg>
        <pc:grpChg chg="add del">
          <ac:chgData name="Mesquita, Andrea GIZ BR" userId="S::andrea.mesquita@giz.de::700e878d-e45d-4147-973c-1da54ed91336" providerId="AD" clId="Web-{EF2C4CFB-CDC4-B522-09A5-5D3F152DB7CA}" dt="2023-07-24T15:28:20.499" v="26"/>
          <ac:grpSpMkLst>
            <pc:docMk/>
            <pc:sldMk cId="2504044393" sldId="276"/>
            <ac:grpSpMk id="12297" creationId="{A4AE1828-51FD-4AD7-BCF6-9AF5C696CE5D}"/>
          </ac:grpSpMkLst>
        </pc:grpChg>
        <pc:picChg chg="add del mod ord">
          <ac:chgData name="Mesquita, Andrea GIZ BR" userId="S::andrea.mesquita@giz.de::700e878d-e45d-4147-973c-1da54ed91336" providerId="AD" clId="Web-{EF2C4CFB-CDC4-B522-09A5-5D3F152DB7CA}" dt="2023-07-24T15:28:33.047" v="29"/>
          <ac:picMkLst>
            <pc:docMk/>
            <pc:sldMk cId="2504044393" sldId="276"/>
            <ac:picMk id="2" creationId="{6F34CE9B-7726-88A9-97E8-C878D0768D66}"/>
          </ac:picMkLst>
        </pc:picChg>
        <pc:picChg chg="add mod">
          <ac:chgData name="Mesquita, Andrea GIZ BR" userId="S::andrea.mesquita@giz.de::700e878d-e45d-4147-973c-1da54ed91336" providerId="AD" clId="Web-{EF2C4CFB-CDC4-B522-09A5-5D3F152DB7CA}" dt="2023-07-24T15:51:02.498" v="63"/>
          <ac:picMkLst>
            <pc:docMk/>
            <pc:sldMk cId="2504044393" sldId="276"/>
            <ac:picMk id="3" creationId="{165DEE3D-861F-F4F6-6D9D-5469283B20CB}"/>
          </ac:picMkLst>
        </pc:picChg>
        <pc:picChg chg="del mod">
          <ac:chgData name="Mesquita, Andrea GIZ BR" userId="S::andrea.mesquita@giz.de::700e878d-e45d-4147-973c-1da54ed91336" providerId="AD" clId="Web-{EF2C4CFB-CDC4-B522-09A5-5D3F152DB7CA}" dt="2023-07-24T15:34:26.457" v="31"/>
          <ac:picMkLst>
            <pc:docMk/>
            <pc:sldMk cId="2504044393" sldId="276"/>
            <ac:picMk id="12290" creationId="{527F192E-804F-DB75-4B3D-9C0AC58F7CA5}"/>
          </ac:picMkLst>
        </pc:picChg>
      </pc:sldChg>
      <pc:sldChg chg="modSp">
        <pc:chgData name="Mesquita, Andrea GIZ BR" userId="S::andrea.mesquita@giz.de::700e878d-e45d-4147-973c-1da54ed91336" providerId="AD" clId="Web-{EF2C4CFB-CDC4-B522-09A5-5D3F152DB7CA}" dt="2023-07-24T15:15:31.705" v="16" actId="20577"/>
        <pc:sldMkLst>
          <pc:docMk/>
          <pc:sldMk cId="4015617827" sldId="278"/>
        </pc:sldMkLst>
        <pc:spChg chg="mod">
          <ac:chgData name="Mesquita, Andrea GIZ BR" userId="S::andrea.mesquita@giz.de::700e878d-e45d-4147-973c-1da54ed91336" providerId="AD" clId="Web-{EF2C4CFB-CDC4-B522-09A5-5D3F152DB7CA}" dt="2023-07-24T15:15:31.705" v="16" actId="20577"/>
          <ac:spMkLst>
            <pc:docMk/>
            <pc:sldMk cId="4015617827" sldId="278"/>
            <ac:spMk id="7" creationId="{3616596F-B893-1A96-01C9-AC73F85D7206}"/>
          </ac:spMkLst>
        </pc:spChg>
      </pc:sldChg>
      <pc:sldChg chg="modSp">
        <pc:chgData name="Mesquita, Andrea GIZ BR" userId="S::andrea.mesquita@giz.de::700e878d-e45d-4147-973c-1da54ed91336" providerId="AD" clId="Web-{EF2C4CFB-CDC4-B522-09A5-5D3F152DB7CA}" dt="2023-07-24T15:16:07.895" v="20" actId="20577"/>
        <pc:sldMkLst>
          <pc:docMk/>
          <pc:sldMk cId="1936695491" sldId="279"/>
        </pc:sldMkLst>
        <pc:spChg chg="mod">
          <ac:chgData name="Mesquita, Andrea GIZ BR" userId="S::andrea.mesquita@giz.de::700e878d-e45d-4147-973c-1da54ed91336" providerId="AD" clId="Web-{EF2C4CFB-CDC4-B522-09A5-5D3F152DB7CA}" dt="2023-07-24T15:16:07.895" v="20" actId="20577"/>
          <ac:spMkLst>
            <pc:docMk/>
            <pc:sldMk cId="1936695491" sldId="279"/>
            <ac:spMk id="4" creationId="{816F03AF-ACC5-BD4A-BD79-2BF6E9BAA259}"/>
          </ac:spMkLst>
        </pc:spChg>
      </pc:sldChg>
      <pc:sldChg chg="modSp">
        <pc:chgData name="Mesquita, Andrea GIZ BR" userId="S::andrea.mesquita@giz.de::700e878d-e45d-4147-973c-1da54ed91336" providerId="AD" clId="Web-{EF2C4CFB-CDC4-B522-09A5-5D3F152DB7CA}" dt="2023-07-24T15:16:15.770" v="21" actId="20577"/>
        <pc:sldMkLst>
          <pc:docMk/>
          <pc:sldMk cId="1210237359" sldId="280"/>
        </pc:sldMkLst>
        <pc:spChg chg="mod">
          <ac:chgData name="Mesquita, Andrea GIZ BR" userId="S::andrea.mesquita@giz.de::700e878d-e45d-4147-973c-1da54ed91336" providerId="AD" clId="Web-{EF2C4CFB-CDC4-B522-09A5-5D3F152DB7CA}" dt="2023-07-24T15:16:15.770" v="21" actId="20577"/>
          <ac:spMkLst>
            <pc:docMk/>
            <pc:sldMk cId="1210237359" sldId="280"/>
            <ac:spMk id="2" creationId="{510EEB56-9582-B677-F70C-0B6A049B8CA7}"/>
          </ac:spMkLst>
        </pc:spChg>
      </pc:sldChg>
    </pc:docChg>
  </pc:docChgLst>
  <pc:docChgLst>
    <pc:chgData name="Mesquita, Andrea GIZ BR" userId="S::andrea.mesquita@giz.de::700e878d-e45d-4147-973c-1da54ed91336" providerId="AD" clId="Web-{D2094487-2FAD-F6AD-5F81-D84F7E1E06AE}"/>
    <pc:docChg chg="modSld">
      <pc:chgData name="Mesquita, Andrea GIZ BR" userId="S::andrea.mesquita@giz.de::700e878d-e45d-4147-973c-1da54ed91336" providerId="AD" clId="Web-{D2094487-2FAD-F6AD-5F81-D84F7E1E06AE}" dt="2023-07-21T21:45:37.952" v="513"/>
      <pc:docMkLst>
        <pc:docMk/>
      </pc:docMkLst>
      <pc:sldChg chg="addSp delSp modSp">
        <pc:chgData name="Mesquita, Andrea GIZ BR" userId="S::andrea.mesquita@giz.de::700e878d-e45d-4147-973c-1da54ed91336" providerId="AD" clId="Web-{D2094487-2FAD-F6AD-5F81-D84F7E1E06AE}" dt="2023-07-21T20:17:06.464" v="113"/>
        <pc:sldMkLst>
          <pc:docMk/>
          <pc:sldMk cId="1143523259" sldId="256"/>
        </pc:sldMkLst>
        <pc:spChg chg="mod">
          <ac:chgData name="Mesquita, Andrea GIZ BR" userId="S::andrea.mesquita@giz.de::700e878d-e45d-4147-973c-1da54ed91336" providerId="AD" clId="Web-{D2094487-2FAD-F6AD-5F81-D84F7E1E06AE}" dt="2023-07-21T20:08:56.512" v="77" actId="20577"/>
          <ac:spMkLst>
            <pc:docMk/>
            <pc:sldMk cId="1143523259" sldId="256"/>
            <ac:spMk id="2" creationId="{5802E175-6429-C2C9-0D86-09B5306EB474}"/>
          </ac:spMkLst>
        </pc:spChg>
        <pc:spChg chg="add del mod">
          <ac:chgData name="Mesquita, Andrea GIZ BR" userId="S::andrea.mesquita@giz.de::700e878d-e45d-4147-973c-1da54ed91336" providerId="AD" clId="Web-{D2094487-2FAD-F6AD-5F81-D84F7E1E06AE}" dt="2023-07-21T20:12:12.424" v="83"/>
          <ac:spMkLst>
            <pc:docMk/>
            <pc:sldMk cId="1143523259" sldId="256"/>
            <ac:spMk id="4" creationId="{951EC1EB-F3E7-8EEC-70DC-BA5BE9B72BCD}"/>
          </ac:spMkLst>
        </pc:spChg>
        <pc:spChg chg="add del mod">
          <ac:chgData name="Mesquita, Andrea GIZ BR" userId="S::andrea.mesquita@giz.de::700e878d-e45d-4147-973c-1da54ed91336" providerId="AD" clId="Web-{D2094487-2FAD-F6AD-5F81-D84F7E1E06AE}" dt="2023-07-21T20:14:14.099" v="96"/>
          <ac:spMkLst>
            <pc:docMk/>
            <pc:sldMk cId="1143523259" sldId="256"/>
            <ac:spMk id="5" creationId="{E48874F8-5A74-9AF9-4903-D472D8C18BEC}"/>
          </ac:spMkLst>
        </pc:spChg>
        <pc:cxnChg chg="add del">
          <ac:chgData name="Mesquita, Andrea GIZ BR" userId="S::andrea.mesquita@giz.de::700e878d-e45d-4147-973c-1da54ed91336" providerId="AD" clId="Web-{D2094487-2FAD-F6AD-5F81-D84F7E1E06AE}" dt="2023-07-21T20:08:59.090" v="78"/>
          <ac:cxnSpMkLst>
            <pc:docMk/>
            <pc:sldMk cId="1143523259" sldId="256"/>
            <ac:cxnSpMk id="3" creationId="{B06E0A0F-908C-0A20-DBC2-1878FE8703E6}"/>
          </ac:cxnSpMkLst>
        </pc:cxnChg>
        <pc:cxnChg chg="add del mod">
          <ac:chgData name="Mesquita, Andrea GIZ BR" userId="S::andrea.mesquita@giz.de::700e878d-e45d-4147-973c-1da54ed91336" providerId="AD" clId="Web-{D2094487-2FAD-F6AD-5F81-D84F7E1E06AE}" dt="2023-07-21T20:17:06.464" v="113"/>
          <ac:cxnSpMkLst>
            <pc:docMk/>
            <pc:sldMk cId="1143523259" sldId="256"/>
            <ac:cxnSpMk id="6" creationId="{66E6877C-C148-3BB0-E2E1-CD0B61DB777D}"/>
          </ac:cxnSpMkLst>
        </pc:cxnChg>
      </pc:sldChg>
      <pc:sldChg chg="addSp modSp">
        <pc:chgData name="Mesquita, Andrea GIZ BR" userId="S::andrea.mesquita@giz.de::700e878d-e45d-4147-973c-1da54ed91336" providerId="AD" clId="Web-{D2094487-2FAD-F6AD-5F81-D84F7E1E06AE}" dt="2023-07-21T20:05:49.866" v="72"/>
        <pc:sldMkLst>
          <pc:docMk/>
          <pc:sldMk cId="1578545851" sldId="258"/>
        </pc:sldMkLst>
        <pc:spChg chg="mod">
          <ac:chgData name="Mesquita, Andrea GIZ BR" userId="S::andrea.mesquita@giz.de::700e878d-e45d-4147-973c-1da54ed91336" providerId="AD" clId="Web-{D2094487-2FAD-F6AD-5F81-D84F7E1E06AE}" dt="2023-07-21T20:04:14.301" v="62" actId="1076"/>
          <ac:spMkLst>
            <pc:docMk/>
            <pc:sldMk cId="1578545851" sldId="258"/>
            <ac:spMk id="2" creationId="{B427206E-0BF3-F1FF-7CEF-064F554861A2}"/>
          </ac:spMkLst>
        </pc:spChg>
        <pc:spChg chg="add mod">
          <ac:chgData name="Mesquita, Andrea GIZ BR" userId="S::andrea.mesquita@giz.de::700e878d-e45d-4147-973c-1da54ed91336" providerId="AD" clId="Web-{D2094487-2FAD-F6AD-5F81-D84F7E1E06AE}" dt="2023-07-21T20:04:57.380" v="67"/>
          <ac:spMkLst>
            <pc:docMk/>
            <pc:sldMk cId="1578545851" sldId="258"/>
            <ac:spMk id="3" creationId="{5C288B53-B533-F19C-EB2B-5E15226E7772}"/>
          </ac:spMkLst>
        </pc:spChg>
        <pc:spChg chg="add mod">
          <ac:chgData name="Mesquita, Andrea GIZ BR" userId="S::andrea.mesquita@giz.de::700e878d-e45d-4147-973c-1da54ed91336" providerId="AD" clId="Web-{D2094487-2FAD-F6AD-5F81-D84F7E1E06AE}" dt="2023-07-21T20:05:44.257" v="71"/>
          <ac:spMkLst>
            <pc:docMk/>
            <pc:sldMk cId="1578545851" sldId="258"/>
            <ac:spMk id="4" creationId="{2175C5E8-D585-2C91-D87A-B6017FF8DC01}"/>
          </ac:spMkLst>
        </pc:spChg>
        <pc:spChg chg="add mod">
          <ac:chgData name="Mesquita, Andrea GIZ BR" userId="S::andrea.mesquita@giz.de::700e878d-e45d-4147-973c-1da54ed91336" providerId="AD" clId="Web-{D2094487-2FAD-F6AD-5F81-D84F7E1E06AE}" dt="2023-07-21T20:05:49.866" v="72"/>
          <ac:spMkLst>
            <pc:docMk/>
            <pc:sldMk cId="1578545851" sldId="258"/>
            <ac:spMk id="5" creationId="{89762A66-DA5D-16EA-15F0-9BF37A99092C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1:17:11.666" v="462" actId="1076"/>
        <pc:sldMkLst>
          <pc:docMk/>
          <pc:sldMk cId="349960861" sldId="259"/>
        </pc:sldMkLst>
        <pc:spChg chg="mod">
          <ac:chgData name="Mesquita, Andrea GIZ BR" userId="S::andrea.mesquita@giz.de::700e878d-e45d-4147-973c-1da54ed91336" providerId="AD" clId="Web-{D2094487-2FAD-F6AD-5F81-D84F7E1E06AE}" dt="2023-07-21T21:16:51.587" v="459" actId="1076"/>
          <ac:spMkLst>
            <pc:docMk/>
            <pc:sldMk cId="349960861" sldId="259"/>
            <ac:spMk id="5" creationId="{DDD34700-A367-2E8D-BD5E-49F9D2119EDD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16:56.431" v="460" actId="1076"/>
          <ac:spMkLst>
            <pc:docMk/>
            <pc:sldMk cId="349960861" sldId="259"/>
            <ac:spMk id="6" creationId="{0CD1E864-C3BC-B749-8549-E5290F8DED03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17:00.009" v="461" actId="1076"/>
          <ac:spMkLst>
            <pc:docMk/>
            <pc:sldMk cId="349960861" sldId="259"/>
            <ac:spMk id="7" creationId="{88B1A504-6686-0682-A071-2BD8F869C348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17:11.666" v="462" actId="1076"/>
          <ac:spMkLst>
            <pc:docMk/>
            <pc:sldMk cId="349960861" sldId="259"/>
            <ac:spMk id="8" creationId="{C4BEA0DD-94EA-6A21-FFB0-589D8781E952}"/>
          </ac:spMkLst>
        </pc:spChg>
      </pc:sldChg>
      <pc:sldChg chg="addSp delSp modSp mod setBg">
        <pc:chgData name="Mesquita, Andrea GIZ BR" userId="S::andrea.mesquita@giz.de::700e878d-e45d-4147-973c-1da54ed91336" providerId="AD" clId="Web-{D2094487-2FAD-F6AD-5F81-D84F7E1E06AE}" dt="2023-07-21T21:45:37.952" v="513"/>
        <pc:sldMkLst>
          <pc:docMk/>
          <pc:sldMk cId="1873841365" sldId="260"/>
        </pc:sldMkLst>
        <pc:spChg chg="add del">
          <ac:chgData name="Mesquita, Andrea GIZ BR" userId="S::andrea.mesquita@giz.de::700e878d-e45d-4147-973c-1da54ed91336" providerId="AD" clId="Web-{D2094487-2FAD-F6AD-5F81-D84F7E1E06AE}" dt="2023-07-21T21:37:42.733" v="490"/>
          <ac:spMkLst>
            <pc:docMk/>
            <pc:sldMk cId="1873841365" sldId="260"/>
            <ac:spMk id="12" creationId="{42A4FC2C-047E-45A5-965D-8E1E3BF09BC6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39:22.519" v="494"/>
          <ac:spMkLst>
            <pc:docMk/>
            <pc:sldMk cId="1873841365" sldId="260"/>
            <ac:spMk id="26" creationId="{0205D939-00C4-4F2E-9797-3170DD040D90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39:22.519" v="494"/>
          <ac:spMkLst>
            <pc:docMk/>
            <pc:sldMk cId="1873841365" sldId="260"/>
            <ac:spMk id="28" creationId="{38EE4E44-1403-472B-8C01-D354CB8F5AE7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39:22.519" v="494"/>
          <ac:spMkLst>
            <pc:docMk/>
            <pc:sldMk cId="1873841365" sldId="260"/>
            <ac:spMk id="30" creationId="{583CCE40-4C5F-42D3-86D9-7892AD1E98E3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39:25.550" v="496"/>
          <ac:spMkLst>
            <pc:docMk/>
            <pc:sldMk cId="1873841365" sldId="260"/>
            <ac:spMk id="32" creationId="{E9DCA5EA-C9F1-43F7-8CD9-E7D77919EBE7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45:37.952" v="513"/>
          <ac:spMkLst>
            <pc:docMk/>
            <pc:sldMk cId="1873841365" sldId="260"/>
            <ac:spMk id="34" creationId="{42A4FC2C-047E-45A5-965D-8E1E3BF09BC6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45:18.436" v="509"/>
          <ac:spMkLst>
            <pc:docMk/>
            <pc:sldMk cId="1873841365" sldId="260"/>
            <ac:spMk id="39" creationId="{3B432D73-5C38-474F-AF96-A3228731BF36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45:37.952" v="513"/>
          <ac:spMkLst>
            <pc:docMk/>
            <pc:sldMk cId="1873841365" sldId="260"/>
            <ac:spMk id="41" creationId="{8DBEAE55-3EA1-41D7-A212-5F7D8986C1F2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45:37.952" v="513"/>
          <ac:spMkLst>
            <pc:docMk/>
            <pc:sldMk cId="1873841365" sldId="260"/>
            <ac:spMk id="42" creationId="{8950AD4C-6AF3-49F8-94E1-DBCAFB39478B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45:37.952" v="513"/>
          <ac:spMkLst>
            <pc:docMk/>
            <pc:sldMk cId="1873841365" sldId="260"/>
            <ac:spMk id="43" creationId="{CFC5F0E7-644F-4101-BE72-12825CF537E7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1:45:37.952" v="513"/>
          <ac:spMkLst>
            <pc:docMk/>
            <pc:sldMk cId="1873841365" sldId="260"/>
            <ac:spMk id="45" creationId="{B1F9B6B4-B0C4-45C6-A086-901C960D03E7}"/>
          </ac:spMkLst>
        </pc:spChg>
        <pc:grpChg chg="add del">
          <ac:chgData name="Mesquita, Andrea GIZ BR" userId="S::andrea.mesquita@giz.de::700e878d-e45d-4147-973c-1da54ed91336" providerId="AD" clId="Web-{D2094487-2FAD-F6AD-5F81-D84F7E1E06AE}" dt="2023-07-21T21:39:25.550" v="497"/>
          <ac:grpSpMkLst>
            <pc:docMk/>
            <pc:sldMk cId="1873841365" sldId="260"/>
            <ac:grpSpMk id="21" creationId="{63737881-458F-40AD-B72B-B57D267DC423}"/>
          </ac:grpSpMkLst>
        </pc:grpChg>
        <pc:graphicFrameChg chg="add del">
          <ac:chgData name="Mesquita, Andrea GIZ BR" userId="S::andrea.mesquita@giz.de::700e878d-e45d-4147-973c-1da54ed91336" providerId="AD" clId="Web-{D2094487-2FAD-F6AD-5F81-D84F7E1E06AE}" dt="2023-07-21T21:32:33.755" v="466"/>
          <ac:graphicFrameMkLst>
            <pc:docMk/>
            <pc:sldMk cId="1873841365" sldId="260"/>
            <ac:graphicFrameMk id="2" creationId="{82112FA7-7CE9-80FB-AD4E-F71008C560E7}"/>
          </ac:graphicFrameMkLst>
        </pc:graphicFrameChg>
        <pc:graphicFrameChg chg="add del mod">
          <ac:chgData name="Mesquita, Andrea GIZ BR" userId="S::andrea.mesquita@giz.de::700e878d-e45d-4147-973c-1da54ed91336" providerId="AD" clId="Web-{D2094487-2FAD-F6AD-5F81-D84F7E1E06AE}" dt="2023-07-21T21:33:27.600" v="473"/>
          <ac:graphicFrameMkLst>
            <pc:docMk/>
            <pc:sldMk cId="1873841365" sldId="260"/>
            <ac:graphicFrameMk id="3" creationId="{E7539420-5602-47A0-98EB-A59DF8FF721A}"/>
          </ac:graphicFrameMkLst>
        </pc:graphicFrameChg>
        <pc:graphicFrameChg chg="del mod">
          <ac:chgData name="Mesquita, Andrea GIZ BR" userId="S::andrea.mesquita@giz.de::700e878d-e45d-4147-973c-1da54ed91336" providerId="AD" clId="Web-{D2094487-2FAD-F6AD-5F81-D84F7E1E06AE}" dt="2023-07-21T21:32:35.255" v="467"/>
          <ac:graphicFrameMkLst>
            <pc:docMk/>
            <pc:sldMk cId="1873841365" sldId="260"/>
            <ac:graphicFrameMk id="10" creationId="{B4239848-89D0-ED8C-C91A-0B3A181D5BE2}"/>
          </ac:graphicFrameMkLst>
        </pc:graphicFrameChg>
        <pc:picChg chg="add del mod">
          <ac:chgData name="Mesquita, Andrea GIZ BR" userId="S::andrea.mesquita@giz.de::700e878d-e45d-4147-973c-1da54ed91336" providerId="AD" clId="Web-{D2094487-2FAD-F6AD-5F81-D84F7E1E06AE}" dt="2023-07-21T21:35:58.480" v="481"/>
          <ac:picMkLst>
            <pc:docMk/>
            <pc:sldMk cId="1873841365" sldId="260"/>
            <ac:picMk id="4" creationId="{5A84B7CB-DB63-4BBC-1C04-DBD887210685}"/>
          </ac:picMkLst>
        </pc:picChg>
        <pc:picChg chg="add del mod">
          <ac:chgData name="Mesquita, Andrea GIZ BR" userId="S::andrea.mesquita@giz.de::700e878d-e45d-4147-973c-1da54ed91336" providerId="AD" clId="Web-{D2094487-2FAD-F6AD-5F81-D84F7E1E06AE}" dt="2023-07-21T21:36:33.324" v="485"/>
          <ac:picMkLst>
            <pc:docMk/>
            <pc:sldMk cId="1873841365" sldId="260"/>
            <ac:picMk id="5" creationId="{6FCF8C25-3337-C792-099E-69818CCAD332}"/>
          </ac:picMkLst>
        </pc:picChg>
        <pc:picChg chg="add del mod">
          <ac:chgData name="Mesquita, Andrea GIZ BR" userId="S::andrea.mesquita@giz.de::700e878d-e45d-4147-973c-1da54ed91336" providerId="AD" clId="Web-{D2094487-2FAD-F6AD-5F81-D84F7E1E06AE}" dt="2023-07-21T21:37:00.575" v="487"/>
          <ac:picMkLst>
            <pc:docMk/>
            <pc:sldMk cId="1873841365" sldId="260"/>
            <ac:picMk id="6" creationId="{A2A51F68-BF71-9F36-D3AA-7948E163C330}"/>
          </ac:picMkLst>
        </pc:picChg>
        <pc:picChg chg="add del mod ord">
          <ac:chgData name="Mesquita, Andrea GIZ BR" userId="S::andrea.mesquita@giz.de::700e878d-e45d-4147-973c-1da54ed91336" providerId="AD" clId="Web-{D2094487-2FAD-F6AD-5F81-D84F7E1E06AE}" dt="2023-07-21T21:42:51.056" v="506"/>
          <ac:picMkLst>
            <pc:docMk/>
            <pc:sldMk cId="1873841365" sldId="260"/>
            <ac:picMk id="7" creationId="{31AB6D0F-2B68-CD3A-F3E5-1A1A48F81145}"/>
          </ac:picMkLst>
        </pc:picChg>
        <pc:picChg chg="add del mod">
          <ac:chgData name="Mesquita, Andrea GIZ BR" userId="S::andrea.mesquita@giz.de::700e878d-e45d-4147-973c-1da54ed91336" providerId="AD" clId="Web-{D2094487-2FAD-F6AD-5F81-D84F7E1E06AE}" dt="2023-07-21T21:42:47.728" v="505"/>
          <ac:picMkLst>
            <pc:docMk/>
            <pc:sldMk cId="1873841365" sldId="260"/>
            <ac:picMk id="8" creationId="{89C15674-7BCD-8B07-C6E1-F846078C8BF3}"/>
          </ac:picMkLst>
        </pc:picChg>
        <pc:picChg chg="add mod">
          <ac:chgData name="Mesquita, Andrea GIZ BR" userId="S::andrea.mesquita@giz.de::700e878d-e45d-4147-973c-1da54ed91336" providerId="AD" clId="Web-{D2094487-2FAD-F6AD-5F81-D84F7E1E06AE}" dt="2023-07-21T21:45:37.952" v="513"/>
          <ac:picMkLst>
            <pc:docMk/>
            <pc:sldMk cId="1873841365" sldId="260"/>
            <ac:picMk id="9" creationId="{77CC7250-B4D0-1B3C-5377-C780C857A4BB}"/>
          </ac:picMkLst>
        </pc:picChg>
      </pc:sldChg>
      <pc:sldChg chg="modSp">
        <pc:chgData name="Mesquita, Andrea GIZ BR" userId="S::andrea.mesquita@giz.de::700e878d-e45d-4147-973c-1da54ed91336" providerId="AD" clId="Web-{D2094487-2FAD-F6AD-5F81-D84F7E1E06AE}" dt="2023-07-21T19:55:45.442" v="17" actId="20577"/>
        <pc:sldMkLst>
          <pc:docMk/>
          <pc:sldMk cId="1423995553" sldId="261"/>
        </pc:sldMkLst>
        <pc:spChg chg="mod">
          <ac:chgData name="Mesquita, Andrea GIZ BR" userId="S::andrea.mesquita@giz.de::700e878d-e45d-4147-973c-1da54ed91336" providerId="AD" clId="Web-{D2094487-2FAD-F6AD-5F81-D84F7E1E06AE}" dt="2023-07-21T19:55:45.442" v="17" actId="20577"/>
          <ac:spMkLst>
            <pc:docMk/>
            <pc:sldMk cId="1423995553" sldId="261"/>
            <ac:spMk id="8" creationId="{68C0FCDF-EC6B-503F-C62A-ADE63249568E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19:54:57.285" v="16" actId="14100"/>
        <pc:sldMkLst>
          <pc:docMk/>
          <pc:sldMk cId="3331687305" sldId="263"/>
        </pc:sldMkLst>
        <pc:spChg chg="mod">
          <ac:chgData name="Mesquita, Andrea GIZ BR" userId="S::andrea.mesquita@giz.de::700e878d-e45d-4147-973c-1da54ed91336" providerId="AD" clId="Web-{D2094487-2FAD-F6AD-5F81-D84F7E1E06AE}" dt="2023-07-21T19:54:57.285" v="16" actId="14100"/>
          <ac:spMkLst>
            <pc:docMk/>
            <pc:sldMk cId="3331687305" sldId="263"/>
            <ac:spMk id="2" creationId="{510EEB56-9582-B677-F70C-0B6A049B8CA7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19:54:37.503" v="12" actId="20577"/>
        <pc:sldMkLst>
          <pc:docMk/>
          <pc:sldMk cId="257631219" sldId="264"/>
        </pc:sldMkLst>
        <pc:spChg chg="mod">
          <ac:chgData name="Mesquita, Andrea GIZ BR" userId="S::andrea.mesquita@giz.de::700e878d-e45d-4147-973c-1da54ed91336" providerId="AD" clId="Web-{D2094487-2FAD-F6AD-5F81-D84F7E1E06AE}" dt="2023-07-21T19:54:37.503" v="12" actId="20577"/>
          <ac:spMkLst>
            <pc:docMk/>
            <pc:sldMk cId="257631219" sldId="264"/>
            <ac:spMk id="2" creationId="{02D09791-FDF6-411D-16F7-738370D90DB9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19:54:29.721" v="10" actId="20577"/>
        <pc:sldMkLst>
          <pc:docMk/>
          <pc:sldMk cId="3982602943" sldId="265"/>
        </pc:sldMkLst>
        <pc:spChg chg="mod">
          <ac:chgData name="Mesquita, Andrea GIZ BR" userId="S::andrea.mesquita@giz.de::700e878d-e45d-4147-973c-1da54ed91336" providerId="AD" clId="Web-{D2094487-2FAD-F6AD-5F81-D84F7E1E06AE}" dt="2023-07-21T19:54:29.721" v="10" actId="20577"/>
          <ac:spMkLst>
            <pc:docMk/>
            <pc:sldMk cId="3982602943" sldId="265"/>
            <ac:spMk id="6" creationId="{FD21708B-DBF2-9519-1405-EE5A40F42AA3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19:53:22.891" v="2" actId="20577"/>
          <ac:spMkLst>
            <pc:docMk/>
            <pc:sldMk cId="3982602943" sldId="265"/>
            <ac:spMk id="7" creationId="{A6BF7CDF-7890-D550-1D6D-B38A421613C0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0:23:44.678" v="139" actId="20577"/>
        <pc:sldMkLst>
          <pc:docMk/>
          <pc:sldMk cId="1571100891" sldId="266"/>
        </pc:sldMkLst>
        <pc:spChg chg="mod">
          <ac:chgData name="Mesquita, Andrea GIZ BR" userId="S::andrea.mesquita@giz.de::700e878d-e45d-4147-973c-1da54ed91336" providerId="AD" clId="Web-{D2094487-2FAD-F6AD-5F81-D84F7E1E06AE}" dt="2023-07-21T20:17:29.839" v="114" actId="14100"/>
          <ac:spMkLst>
            <pc:docMk/>
            <pc:sldMk cId="1571100891" sldId="266"/>
            <ac:spMk id="2" creationId="{510EEB56-9582-B677-F70C-0B6A049B8CA7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0:23:44.678" v="139" actId="20577"/>
          <ac:spMkLst>
            <pc:docMk/>
            <pc:sldMk cId="1571100891" sldId="266"/>
            <ac:spMk id="3" creationId="{B6214AE9-EC9D-AC75-0390-6E81657580AE}"/>
          </ac:spMkLst>
        </pc:spChg>
      </pc:sldChg>
      <pc:sldChg chg="addSp delSp modSp">
        <pc:chgData name="Mesquita, Andrea GIZ BR" userId="S::andrea.mesquita@giz.de::700e878d-e45d-4147-973c-1da54ed91336" providerId="AD" clId="Web-{D2094487-2FAD-F6AD-5F81-D84F7E1E06AE}" dt="2023-07-21T21:07:49.821" v="458" actId="14100"/>
        <pc:sldMkLst>
          <pc:docMk/>
          <pc:sldMk cId="4184079473" sldId="267"/>
        </pc:sldMkLst>
        <pc:spChg chg="del mod ord">
          <ac:chgData name="Mesquita, Andrea GIZ BR" userId="S::andrea.mesquita@giz.de::700e878d-e45d-4147-973c-1da54ed91336" providerId="AD" clId="Web-{D2094487-2FAD-F6AD-5F81-D84F7E1E06AE}" dt="2023-07-21T20:33:52.337" v="222"/>
          <ac:spMkLst>
            <pc:docMk/>
            <pc:sldMk cId="4184079473" sldId="267"/>
            <ac:spMk id="2" creationId="{510EEB56-9582-B677-F70C-0B6A049B8CA7}"/>
          </ac:spMkLst>
        </pc:spChg>
        <pc:spChg chg="add mod ord">
          <ac:chgData name="Mesquita, Andrea GIZ BR" userId="S::andrea.mesquita@giz.de::700e878d-e45d-4147-973c-1da54ed91336" providerId="AD" clId="Web-{D2094487-2FAD-F6AD-5F81-D84F7E1E06AE}" dt="2023-07-21T20:43:13.762" v="326"/>
          <ac:spMkLst>
            <pc:docMk/>
            <pc:sldMk cId="4184079473" sldId="267"/>
            <ac:spMk id="3" creationId="{A33D5C25-27D2-5B2F-FE38-520AE42EEF36}"/>
          </ac:spMkLst>
        </pc:spChg>
        <pc:spChg chg="add mod ord">
          <ac:chgData name="Mesquita, Andrea GIZ BR" userId="S::andrea.mesquita@giz.de::700e878d-e45d-4147-973c-1da54ed91336" providerId="AD" clId="Web-{D2094487-2FAD-F6AD-5F81-D84F7E1E06AE}" dt="2023-07-21T20:43:23.887" v="327" actId="20577"/>
          <ac:spMkLst>
            <pc:docMk/>
            <pc:sldMk cId="4184079473" sldId="267"/>
            <ac:spMk id="4" creationId="{277F09BC-A1EB-8404-1606-11AAC7ECB789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0:37:32.421" v="280"/>
          <ac:spMkLst>
            <pc:docMk/>
            <pc:sldMk cId="4184079473" sldId="267"/>
            <ac:spMk id="5" creationId="{EF57517B-1961-5A1A-5B66-F016CBC40503}"/>
          </ac:spMkLst>
        </pc:spChg>
        <pc:spChg chg="add del mod">
          <ac:chgData name="Mesquita, Andrea GIZ BR" userId="S::andrea.mesquita@giz.de::700e878d-e45d-4147-973c-1da54ed91336" providerId="AD" clId="Web-{D2094487-2FAD-F6AD-5F81-D84F7E1E06AE}" dt="2023-07-21T21:07:49.821" v="458" actId="14100"/>
          <ac:spMkLst>
            <pc:docMk/>
            <pc:sldMk cId="4184079473" sldId="267"/>
            <ac:spMk id="6" creationId="{06F131BA-94D5-48CD-0729-75705EA85AF5}"/>
          </ac:spMkLst>
        </pc:spChg>
        <pc:spChg chg="add del">
          <ac:chgData name="Mesquita, Andrea GIZ BR" userId="S::andrea.mesquita@giz.de::700e878d-e45d-4147-973c-1da54ed91336" providerId="AD" clId="Web-{D2094487-2FAD-F6AD-5F81-D84F7E1E06AE}" dt="2023-07-21T20:37:24.374" v="261"/>
          <ac:spMkLst>
            <pc:docMk/>
            <pc:sldMk cId="4184079473" sldId="267"/>
            <ac:spMk id="8" creationId="{7D7C9369-8305-A673-09CE-5B86C72FC137}"/>
          </ac:spMkLst>
        </pc:spChg>
        <pc:spChg chg="add mod">
          <ac:chgData name="Mesquita, Andrea GIZ BR" userId="S::andrea.mesquita@giz.de::700e878d-e45d-4147-973c-1da54ed91336" providerId="AD" clId="Web-{D2094487-2FAD-F6AD-5F81-D84F7E1E06AE}" dt="2023-07-21T21:07:13.539" v="453" actId="20577"/>
          <ac:spMkLst>
            <pc:docMk/>
            <pc:sldMk cId="4184079473" sldId="267"/>
            <ac:spMk id="9" creationId="{A8DA55B0-4002-CC81-8CCF-AC07B51CCA23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1:04:30.315" v="439" actId="20577"/>
        <pc:sldMkLst>
          <pc:docMk/>
          <pc:sldMk cId="3255783232" sldId="269"/>
        </pc:sldMkLst>
        <pc:spChg chg="mod">
          <ac:chgData name="Mesquita, Andrea GIZ BR" userId="S::andrea.mesquita@giz.de::700e878d-e45d-4147-973c-1da54ed91336" providerId="AD" clId="Web-{D2094487-2FAD-F6AD-5F81-D84F7E1E06AE}" dt="2023-07-21T20:49:54.399" v="368" actId="20577"/>
          <ac:spMkLst>
            <pc:docMk/>
            <pc:sldMk cId="3255783232" sldId="269"/>
            <ac:spMk id="2" creationId="{510EEB56-9582-B677-F70C-0B6A049B8CA7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4:30.315" v="439" actId="20577"/>
          <ac:spMkLst>
            <pc:docMk/>
            <pc:sldMk cId="3255783232" sldId="269"/>
            <ac:spMk id="3" creationId="{35FACA22-C660-A9DD-2153-D2B54C847868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1:06:49.741" v="451" actId="14100"/>
        <pc:sldMkLst>
          <pc:docMk/>
          <pc:sldMk cId="2448676986" sldId="270"/>
        </pc:sldMkLst>
        <pc:spChg chg="mod">
          <ac:chgData name="Mesquita, Andrea GIZ BR" userId="S::andrea.mesquita@giz.de::700e878d-e45d-4147-973c-1da54ed91336" providerId="AD" clId="Web-{D2094487-2FAD-F6AD-5F81-D84F7E1E06AE}" dt="2023-07-21T21:06:49.741" v="451" actId="14100"/>
          <ac:spMkLst>
            <pc:docMk/>
            <pc:sldMk cId="2448676986" sldId="270"/>
            <ac:spMk id="4" creationId="{0FFF4B29-49ED-AC5C-31A4-2281DFFBE035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6:32.553" v="448" actId="1076"/>
          <ac:spMkLst>
            <pc:docMk/>
            <pc:sldMk cId="2448676986" sldId="270"/>
            <ac:spMk id="5" creationId="{4A6D5B28-8271-39BE-FF2B-C00A871A31B1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0:44:34.342" v="333" actId="20577"/>
        <pc:sldMkLst>
          <pc:docMk/>
          <pc:sldMk cId="420864071" sldId="271"/>
        </pc:sldMkLst>
        <pc:spChg chg="mod">
          <ac:chgData name="Mesquita, Andrea GIZ BR" userId="S::andrea.mesquita@giz.de::700e878d-e45d-4147-973c-1da54ed91336" providerId="AD" clId="Web-{D2094487-2FAD-F6AD-5F81-D84F7E1E06AE}" dt="2023-07-21T20:44:34.342" v="333" actId="20577"/>
          <ac:spMkLst>
            <pc:docMk/>
            <pc:sldMk cId="420864071" sldId="271"/>
            <ac:spMk id="4" creationId="{266DCD55-9D37-F83B-9CC3-148EAC27AF7C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1:05:19.597" v="443"/>
        <pc:sldMkLst>
          <pc:docMk/>
          <pc:sldMk cId="1106839449" sldId="273"/>
        </pc:sldMkLst>
        <pc:spChg chg="mod">
          <ac:chgData name="Mesquita, Andrea GIZ BR" userId="S::andrea.mesquita@giz.de::700e878d-e45d-4147-973c-1da54ed91336" providerId="AD" clId="Web-{D2094487-2FAD-F6AD-5F81-D84F7E1E06AE}" dt="2023-07-21T21:05:09.644" v="440"/>
          <ac:spMkLst>
            <pc:docMk/>
            <pc:sldMk cId="1106839449" sldId="273"/>
            <ac:spMk id="5" creationId="{E322299E-9E9C-E4DF-1A58-C7D502D9CB77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5:14.769" v="441"/>
          <ac:spMkLst>
            <pc:docMk/>
            <pc:sldMk cId="1106839449" sldId="273"/>
            <ac:spMk id="6" creationId="{FC507CA4-C136-59F8-9E07-F15E31FED00B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5:17.128" v="442"/>
          <ac:spMkLst>
            <pc:docMk/>
            <pc:sldMk cId="1106839449" sldId="273"/>
            <ac:spMk id="7" creationId="{40B75155-AF6E-2B36-3656-2C28DA41E3B1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5:19.597" v="443"/>
          <ac:spMkLst>
            <pc:docMk/>
            <pc:sldMk cId="1106839449" sldId="273"/>
            <ac:spMk id="8" creationId="{4185F65A-430B-698B-DB11-66520C7EB834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1:03:32.328" v="434" actId="14100"/>
        <pc:sldMkLst>
          <pc:docMk/>
          <pc:sldMk cId="3589898715" sldId="274"/>
        </pc:sldMkLst>
        <pc:spChg chg="mod">
          <ac:chgData name="Mesquita, Andrea GIZ BR" userId="S::andrea.mesquita@giz.de::700e878d-e45d-4147-973c-1da54ed91336" providerId="AD" clId="Web-{D2094487-2FAD-F6AD-5F81-D84F7E1E06AE}" dt="2023-07-21T21:03:07.593" v="430" actId="20577"/>
          <ac:spMkLst>
            <pc:docMk/>
            <pc:sldMk cId="3589898715" sldId="274"/>
            <ac:spMk id="5" creationId="{E322299E-9E9C-E4DF-1A58-C7D502D9CB77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3:11.156" v="431" actId="20577"/>
          <ac:spMkLst>
            <pc:docMk/>
            <pc:sldMk cId="3589898715" sldId="274"/>
            <ac:spMk id="6" creationId="{FC507CA4-C136-59F8-9E07-F15E31FED00B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3:17.969" v="432" actId="20577"/>
          <ac:spMkLst>
            <pc:docMk/>
            <pc:sldMk cId="3589898715" sldId="274"/>
            <ac:spMk id="7" creationId="{40B75155-AF6E-2B36-3656-2C28DA41E3B1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3:32.328" v="434" actId="14100"/>
          <ac:spMkLst>
            <pc:docMk/>
            <pc:sldMk cId="3589898715" sldId="274"/>
            <ac:spMk id="8" creationId="{4185F65A-430B-698B-DB11-66520C7EB834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1:01:58.138" v="421" actId="20577"/>
        <pc:sldMkLst>
          <pc:docMk/>
          <pc:sldMk cId="2262640181" sldId="277"/>
        </pc:sldMkLst>
        <pc:spChg chg="mod">
          <ac:chgData name="Mesquita, Andrea GIZ BR" userId="S::andrea.mesquita@giz.de::700e878d-e45d-4147-973c-1da54ed91336" providerId="AD" clId="Web-{D2094487-2FAD-F6AD-5F81-D84F7E1E06AE}" dt="2023-07-21T21:01:20.340" v="413" actId="20577"/>
          <ac:spMkLst>
            <pc:docMk/>
            <pc:sldMk cId="2262640181" sldId="277"/>
            <ac:spMk id="4" creationId="{7D7FBC00-75B6-DA0E-3F5C-ABD185CAEE68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1:27.028" v="415" actId="20577"/>
          <ac:spMkLst>
            <pc:docMk/>
            <pc:sldMk cId="2262640181" sldId="277"/>
            <ac:spMk id="5" creationId="{35DD56A9-5254-9171-41E4-17E2937AA0C9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1:43.528" v="418" actId="20577"/>
          <ac:spMkLst>
            <pc:docMk/>
            <pc:sldMk cId="2262640181" sldId="277"/>
            <ac:spMk id="9" creationId="{BB97D9CF-C359-8FCD-3AE7-BE2544A648F4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1:37.606" v="417" actId="20577"/>
          <ac:spMkLst>
            <pc:docMk/>
            <pc:sldMk cId="2262640181" sldId="277"/>
            <ac:spMk id="10" creationId="{8E64EB69-4F1A-15B3-1123-A4837C88AC1D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1:49.685" v="419" actId="20577"/>
          <ac:spMkLst>
            <pc:docMk/>
            <pc:sldMk cId="2262640181" sldId="277"/>
            <ac:spMk id="11" creationId="{BC9B2008-B489-61E0-4680-9B3D1B4A7BF8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1:01:58.138" v="421" actId="20577"/>
          <ac:spMkLst>
            <pc:docMk/>
            <pc:sldMk cId="2262640181" sldId="277"/>
            <ac:spMk id="12" creationId="{B8F8B0B5-178F-F6AD-C3FE-2F700A81664F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0:56:14.597" v="392" actId="20577"/>
        <pc:sldMkLst>
          <pc:docMk/>
          <pc:sldMk cId="4015617827" sldId="278"/>
        </pc:sldMkLst>
        <pc:spChg chg="mod">
          <ac:chgData name="Mesquita, Andrea GIZ BR" userId="S::andrea.mesquita@giz.de::700e878d-e45d-4147-973c-1da54ed91336" providerId="AD" clId="Web-{D2094487-2FAD-F6AD-5F81-D84F7E1E06AE}" dt="2023-07-21T20:56:14.597" v="392" actId="20577"/>
          <ac:spMkLst>
            <pc:docMk/>
            <pc:sldMk cId="4015617827" sldId="278"/>
            <ac:spMk id="5" creationId="{598E8ACF-0E33-8D70-59FB-9D7D105BF2D3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0:58:00.709" v="403" actId="20577"/>
        <pc:sldMkLst>
          <pc:docMk/>
          <pc:sldMk cId="1936695491" sldId="279"/>
        </pc:sldMkLst>
        <pc:spChg chg="mod">
          <ac:chgData name="Mesquita, Andrea GIZ BR" userId="S::andrea.mesquita@giz.de::700e878d-e45d-4147-973c-1da54ed91336" providerId="AD" clId="Web-{D2094487-2FAD-F6AD-5F81-D84F7E1E06AE}" dt="2023-07-21T20:58:00.709" v="403" actId="20577"/>
          <ac:spMkLst>
            <pc:docMk/>
            <pc:sldMk cId="1936695491" sldId="279"/>
            <ac:spMk id="4" creationId="{816F03AF-ACC5-BD4A-BD79-2BF6E9BAA259}"/>
          </ac:spMkLst>
        </pc:spChg>
      </pc:sldChg>
      <pc:sldChg chg="modSp">
        <pc:chgData name="Mesquita, Andrea GIZ BR" userId="S::andrea.mesquita@giz.de::700e878d-e45d-4147-973c-1da54ed91336" providerId="AD" clId="Web-{D2094487-2FAD-F6AD-5F81-D84F7E1E06AE}" dt="2023-07-21T20:59:25.618" v="407" actId="20577"/>
        <pc:sldMkLst>
          <pc:docMk/>
          <pc:sldMk cId="1210237359" sldId="280"/>
        </pc:sldMkLst>
        <pc:spChg chg="mod">
          <ac:chgData name="Mesquita, Andrea GIZ BR" userId="S::andrea.mesquita@giz.de::700e878d-e45d-4147-973c-1da54ed91336" providerId="AD" clId="Web-{D2094487-2FAD-F6AD-5F81-D84F7E1E06AE}" dt="2023-07-21T20:59:25.618" v="407" actId="20577"/>
          <ac:spMkLst>
            <pc:docMk/>
            <pc:sldMk cId="1210237359" sldId="280"/>
            <ac:spMk id="2" creationId="{510EEB56-9582-B677-F70C-0B6A049B8CA7}"/>
          </ac:spMkLst>
        </pc:spChg>
        <pc:spChg chg="mod">
          <ac:chgData name="Mesquita, Andrea GIZ BR" userId="S::andrea.mesquita@giz.de::700e878d-e45d-4147-973c-1da54ed91336" providerId="AD" clId="Web-{D2094487-2FAD-F6AD-5F81-D84F7E1E06AE}" dt="2023-07-21T20:59:14.165" v="405" actId="20577"/>
          <ac:spMkLst>
            <pc:docMk/>
            <pc:sldMk cId="1210237359" sldId="280"/>
            <ac:spMk id="3" creationId="{B6214AE9-EC9D-AC75-0390-6E81657580AE}"/>
          </ac:spMkLst>
        </pc:spChg>
      </pc:sldChg>
    </pc:docChg>
  </pc:docChgLst>
  <pc:docChgLst>
    <pc:chgData name="Mesquita, Andrea GIZ BR" userId="S::andrea.mesquita@giz.de::700e878d-e45d-4147-973c-1da54ed91336" providerId="AD" clId="Web-{D119EA29-0286-B1A2-E906-762DC73E12DC}"/>
    <pc:docChg chg="modSld">
      <pc:chgData name="Mesquita, Andrea GIZ BR" userId="S::andrea.mesquita@giz.de::700e878d-e45d-4147-973c-1da54ed91336" providerId="AD" clId="Web-{D119EA29-0286-B1A2-E906-762DC73E12DC}" dt="2023-11-24T15:15:55.086" v="24" actId="20577"/>
      <pc:docMkLst>
        <pc:docMk/>
      </pc:docMkLst>
      <pc:sldChg chg="modSp">
        <pc:chgData name="Mesquita, Andrea GIZ BR" userId="S::andrea.mesquita@giz.de::700e878d-e45d-4147-973c-1da54ed91336" providerId="AD" clId="Web-{D119EA29-0286-B1A2-E906-762DC73E12DC}" dt="2023-11-24T15:08:36.155" v="4" actId="20577"/>
        <pc:sldMkLst>
          <pc:docMk/>
          <pc:sldMk cId="2020345541" sldId="262"/>
        </pc:sldMkLst>
        <pc:spChg chg="mod">
          <ac:chgData name="Mesquita, Andrea GIZ BR" userId="S::andrea.mesquita@giz.de::700e878d-e45d-4147-973c-1da54ed91336" providerId="AD" clId="Web-{D119EA29-0286-B1A2-E906-762DC73E12DC}" dt="2023-11-24T15:08:36.155" v="4" actId="20577"/>
          <ac:spMkLst>
            <pc:docMk/>
            <pc:sldMk cId="2020345541" sldId="262"/>
            <ac:spMk id="5" creationId="{802B9B01-A705-89BA-7B47-6143C823C5B6}"/>
          </ac:spMkLst>
        </pc:spChg>
      </pc:sldChg>
      <pc:sldChg chg="modSp">
        <pc:chgData name="Mesquita, Andrea GIZ BR" userId="S::andrea.mesquita@giz.de::700e878d-e45d-4147-973c-1da54ed91336" providerId="AD" clId="Web-{D119EA29-0286-B1A2-E906-762DC73E12DC}" dt="2023-11-24T15:15:55.086" v="24" actId="20577"/>
        <pc:sldMkLst>
          <pc:docMk/>
          <pc:sldMk cId="1210237359" sldId="280"/>
        </pc:sldMkLst>
        <pc:spChg chg="mod">
          <ac:chgData name="Mesquita, Andrea GIZ BR" userId="S::andrea.mesquita@giz.de::700e878d-e45d-4147-973c-1da54ed91336" providerId="AD" clId="Web-{D119EA29-0286-B1A2-E906-762DC73E12DC}" dt="2023-11-24T15:15:55.086" v="24" actId="20577"/>
          <ac:spMkLst>
            <pc:docMk/>
            <pc:sldMk cId="1210237359" sldId="280"/>
            <ac:spMk id="2" creationId="{510EEB56-9582-B677-F70C-0B6A049B8CA7}"/>
          </ac:spMkLst>
        </pc:spChg>
        <pc:spChg chg="mod">
          <ac:chgData name="Mesquita, Andrea GIZ BR" userId="S::andrea.mesquita@giz.de::700e878d-e45d-4147-973c-1da54ed91336" providerId="AD" clId="Web-{D119EA29-0286-B1A2-E906-762DC73E12DC}" dt="2023-11-24T15:15:27.616" v="20" actId="20577"/>
          <ac:spMkLst>
            <pc:docMk/>
            <pc:sldMk cId="1210237359" sldId="280"/>
            <ac:spMk id="3" creationId="{B6214AE9-EC9D-AC75-0390-6E81657580AE}"/>
          </ac:spMkLst>
        </pc:spChg>
      </pc:sldChg>
    </pc:docChg>
  </pc:docChgLst>
  <pc:docChgLst>
    <pc:chgData name="Bonifacio, Gustavo GIZ BR" userId="S::gustavo.bonifacio@giz.de::21ae4cc4-5779-4f61-ab0e-eba269ebd7fb" providerId="AD" clId="Web-{6844E480-44DB-DD1E-9433-BC5BF71E8DCB}"/>
    <pc:docChg chg="modSld">
      <pc:chgData name="Bonifacio, Gustavo GIZ BR" userId="S::gustavo.bonifacio@giz.de::21ae4cc4-5779-4f61-ab0e-eba269ebd7fb" providerId="AD" clId="Web-{6844E480-44DB-DD1E-9433-BC5BF71E8DCB}" dt="2023-11-23T15:26:48.817" v="1" actId="1076"/>
      <pc:docMkLst>
        <pc:docMk/>
      </pc:docMkLst>
      <pc:sldChg chg="modSp">
        <pc:chgData name="Bonifacio, Gustavo GIZ BR" userId="S::gustavo.bonifacio@giz.de::21ae4cc4-5779-4f61-ab0e-eba269ebd7fb" providerId="AD" clId="Web-{6844E480-44DB-DD1E-9433-BC5BF71E8DCB}" dt="2023-11-23T15:26:48.817" v="1" actId="1076"/>
        <pc:sldMkLst>
          <pc:docMk/>
          <pc:sldMk cId="4184079473" sldId="267"/>
        </pc:sldMkLst>
        <pc:picChg chg="mod">
          <ac:chgData name="Bonifacio, Gustavo GIZ BR" userId="S::gustavo.bonifacio@giz.de::21ae4cc4-5779-4f61-ab0e-eba269ebd7fb" providerId="AD" clId="Web-{6844E480-44DB-DD1E-9433-BC5BF71E8DCB}" dt="2023-11-23T15:26:48.817" v="1" actId="1076"/>
          <ac:picMkLst>
            <pc:docMk/>
            <pc:sldMk cId="4184079473" sldId="267"/>
            <ac:picMk id="10" creationId="{DB57EDB4-2931-70A0-FC9B-C34155335C27}"/>
          </ac:picMkLst>
        </pc:picChg>
      </pc:sldChg>
    </pc:docChg>
  </pc:docChgLst>
  <pc:docChgLst>
    <pc:chgData name="Mesquita, Andrea GIZ BR" userId="S::andrea.mesquita@giz.de::700e878d-e45d-4147-973c-1da54ed91336" providerId="AD" clId="Web-{C783CDB6-86DA-ADE3-FDC5-EB78723C3AA4}"/>
    <pc:docChg chg="modSld sldOrd">
      <pc:chgData name="Mesquita, Andrea GIZ BR" userId="S::andrea.mesquita@giz.de::700e878d-e45d-4147-973c-1da54ed91336" providerId="AD" clId="Web-{C783CDB6-86DA-ADE3-FDC5-EB78723C3AA4}" dt="2023-07-21T22:35:54.430" v="129" actId="20577"/>
      <pc:docMkLst>
        <pc:docMk/>
      </pc:docMkLst>
      <pc:sldChg chg="addSp delSp modSp">
        <pc:chgData name="Mesquita, Andrea GIZ BR" userId="S::andrea.mesquita@giz.de::700e878d-e45d-4147-973c-1da54ed91336" providerId="AD" clId="Web-{C783CDB6-86DA-ADE3-FDC5-EB78723C3AA4}" dt="2023-07-21T22:20:56.668" v="32" actId="14100"/>
        <pc:sldMkLst>
          <pc:docMk/>
          <pc:sldMk cId="1873841365" sldId="260"/>
        </pc:sldMkLst>
        <pc:spChg chg="add del">
          <ac:chgData name="Mesquita, Andrea GIZ BR" userId="S::andrea.mesquita@giz.de::700e878d-e45d-4147-973c-1da54ed91336" providerId="AD" clId="Web-{C783CDB6-86DA-ADE3-FDC5-EB78723C3AA4}" dt="2023-07-21T21:55:59.752" v="4"/>
          <ac:spMkLst>
            <pc:docMk/>
            <pc:sldMk cId="1873841365" sldId="260"/>
            <ac:spMk id="34" creationId="{42A4FC2C-047E-45A5-965D-8E1E3BF09BC6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1:55:34.782" v="3"/>
          <ac:spMkLst>
            <pc:docMk/>
            <pc:sldMk cId="1873841365" sldId="260"/>
            <ac:spMk id="36" creationId="{C7D023E4-8DE1-436E-9847-ED6A4B4B04FD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1:55:34.782" v="3"/>
          <ac:spMkLst>
            <pc:docMk/>
            <pc:sldMk cId="1873841365" sldId="260"/>
            <ac:spMk id="37" creationId="{8B2B1708-8CE4-4A20-94F5-55118AE2CBD7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1:55:34.782" v="3"/>
          <ac:spMkLst>
            <pc:docMk/>
            <pc:sldMk cId="1873841365" sldId="260"/>
            <ac:spMk id="38" creationId="{8B4AF456-0671-432E-AD5B-FFAF8D6461E7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2:19:06.912" v="11"/>
          <ac:spMkLst>
            <pc:docMk/>
            <pc:sldMk cId="1873841365" sldId="260"/>
            <ac:spMk id="44" creationId="{42A4FC2C-047E-45A5-965D-8E1E3BF09BC6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2:19:06.896" v="10"/>
          <ac:spMkLst>
            <pc:docMk/>
            <pc:sldMk cId="1873841365" sldId="260"/>
            <ac:spMk id="49" creationId="{E97C36FC-DEAA-4DCA-B0AB-7F9357FA4016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2:19:06.896" v="10"/>
          <ac:spMkLst>
            <pc:docMk/>
            <pc:sldMk cId="1873841365" sldId="260"/>
            <ac:spMk id="51" creationId="{278C38CD-A630-49FF-8417-6792A2B13FCA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2:19:29.866" v="15"/>
          <ac:spMkLst>
            <pc:docMk/>
            <pc:sldMk cId="1873841365" sldId="260"/>
            <ac:spMk id="54" creationId="{A9F529C3-C941-49FD-8C67-82F134F64BDB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2:19:29.866" v="15"/>
          <ac:spMkLst>
            <pc:docMk/>
            <pc:sldMk cId="1873841365" sldId="260"/>
            <ac:spMk id="55" creationId="{20586029-32A0-47E5-9AEC-AE3ABA6B94D0}"/>
          </ac:spMkLst>
        </pc:spChg>
        <pc:spChg chg="add del">
          <ac:chgData name="Mesquita, Andrea GIZ BR" userId="S::andrea.mesquita@giz.de::700e878d-e45d-4147-973c-1da54ed91336" providerId="AD" clId="Web-{C783CDB6-86DA-ADE3-FDC5-EB78723C3AA4}" dt="2023-07-21T22:19:29.866" v="14"/>
          <ac:spMkLst>
            <pc:docMk/>
            <pc:sldMk cId="1873841365" sldId="260"/>
            <ac:spMk id="60" creationId="{42A4FC2C-047E-45A5-965D-8E1E3BF09BC6}"/>
          </ac:spMkLst>
        </pc:spChg>
        <pc:spChg chg="add">
          <ac:chgData name="Mesquita, Andrea GIZ BR" userId="S::andrea.mesquita@giz.de::700e878d-e45d-4147-973c-1da54ed91336" providerId="AD" clId="Web-{C783CDB6-86DA-ADE3-FDC5-EB78723C3AA4}" dt="2023-07-21T22:19:29.866" v="15"/>
          <ac:spMkLst>
            <pc:docMk/>
            <pc:sldMk cId="1873841365" sldId="260"/>
            <ac:spMk id="62" creationId="{E2384209-CB15-4CDF-9D31-C44FD9A3F20D}"/>
          </ac:spMkLst>
        </pc:spChg>
        <pc:spChg chg="add">
          <ac:chgData name="Mesquita, Andrea GIZ BR" userId="S::andrea.mesquita@giz.de::700e878d-e45d-4147-973c-1da54ed91336" providerId="AD" clId="Web-{C783CDB6-86DA-ADE3-FDC5-EB78723C3AA4}" dt="2023-07-21T22:19:29.866" v="15"/>
          <ac:spMkLst>
            <pc:docMk/>
            <pc:sldMk cId="1873841365" sldId="260"/>
            <ac:spMk id="63" creationId="{AB8C311F-7253-4AED-9701-7FC0708C41C7}"/>
          </ac:spMkLst>
        </pc:spChg>
        <pc:spChg chg="add">
          <ac:chgData name="Mesquita, Andrea GIZ BR" userId="S::andrea.mesquita@giz.de::700e878d-e45d-4147-973c-1da54ed91336" providerId="AD" clId="Web-{C783CDB6-86DA-ADE3-FDC5-EB78723C3AA4}" dt="2023-07-21T22:19:29.866" v="15"/>
          <ac:spMkLst>
            <pc:docMk/>
            <pc:sldMk cId="1873841365" sldId="260"/>
            <ac:spMk id="64" creationId="{2633B3B5-CC90-43F0-8714-D31D1F3F0209}"/>
          </ac:spMkLst>
        </pc:spChg>
        <pc:spChg chg="add">
          <ac:chgData name="Mesquita, Andrea GIZ BR" userId="S::andrea.mesquita@giz.de::700e878d-e45d-4147-973c-1da54ed91336" providerId="AD" clId="Web-{C783CDB6-86DA-ADE3-FDC5-EB78723C3AA4}" dt="2023-07-21T22:19:29.866" v="15"/>
          <ac:spMkLst>
            <pc:docMk/>
            <pc:sldMk cId="1873841365" sldId="260"/>
            <ac:spMk id="66" creationId="{A8D57A06-A426-446D-B02C-A2DC6B62E45E}"/>
          </ac:spMkLst>
        </pc:spChg>
        <pc:grpChg chg="add del">
          <ac:chgData name="Mesquita, Andrea GIZ BR" userId="S::andrea.mesquita@giz.de::700e878d-e45d-4147-973c-1da54ed91336" providerId="AD" clId="Web-{C783CDB6-86DA-ADE3-FDC5-EB78723C3AA4}" dt="2023-07-21T21:55:34.782" v="3"/>
          <ac:grpSpMkLst>
            <pc:docMk/>
            <pc:sldMk cId="1873841365" sldId="260"/>
            <ac:grpSpMk id="40" creationId="{43F5E015-E085-4624-B431-B42414448684}"/>
          </ac:grpSpMkLst>
        </pc:grpChg>
        <pc:graphicFrameChg chg="add del">
          <ac:chgData name="Mesquita, Andrea GIZ BR" userId="S::andrea.mesquita@giz.de::700e878d-e45d-4147-973c-1da54ed91336" providerId="AD" clId="Web-{C783CDB6-86DA-ADE3-FDC5-EB78723C3AA4}" dt="2023-07-21T21:56:34.659" v="6"/>
          <ac:graphicFrameMkLst>
            <pc:docMk/>
            <pc:sldMk cId="1873841365" sldId="260"/>
            <ac:graphicFrameMk id="3" creationId="{89E0AAB9-A7B3-8E73-F246-F2F12A15B17F}"/>
          </ac:graphicFrameMkLst>
        </pc:graphicFrameChg>
        <pc:picChg chg="add del mod ord">
          <ac:chgData name="Mesquita, Andrea GIZ BR" userId="S::andrea.mesquita@giz.de::700e878d-e45d-4147-973c-1da54ed91336" providerId="AD" clId="Web-{C783CDB6-86DA-ADE3-FDC5-EB78723C3AA4}" dt="2023-07-21T22:19:11.772" v="12"/>
          <ac:picMkLst>
            <pc:docMk/>
            <pc:sldMk cId="1873841365" sldId="260"/>
            <ac:picMk id="2" creationId="{DD7A19CA-052A-4138-7C8F-8FB128180EC4}"/>
          </ac:picMkLst>
        </pc:picChg>
        <pc:picChg chg="add mod">
          <ac:chgData name="Mesquita, Andrea GIZ BR" userId="S::andrea.mesquita@giz.de::700e878d-e45d-4147-973c-1da54ed91336" providerId="AD" clId="Web-{C783CDB6-86DA-ADE3-FDC5-EB78723C3AA4}" dt="2023-07-21T22:20:56.668" v="32" actId="14100"/>
          <ac:picMkLst>
            <pc:docMk/>
            <pc:sldMk cId="1873841365" sldId="260"/>
            <ac:picMk id="3" creationId="{CF7C21AA-D0BE-0027-AF1C-CE40470D3428}"/>
          </ac:picMkLst>
        </pc:picChg>
        <pc:picChg chg="del">
          <ac:chgData name="Mesquita, Andrea GIZ BR" userId="S::andrea.mesquita@giz.de::700e878d-e45d-4147-973c-1da54ed91336" providerId="AD" clId="Web-{C783CDB6-86DA-ADE3-FDC5-EB78723C3AA4}" dt="2023-07-21T21:53:58.967" v="0"/>
          <ac:picMkLst>
            <pc:docMk/>
            <pc:sldMk cId="1873841365" sldId="260"/>
            <ac:picMk id="9" creationId="{77CC7250-B4D0-1B3C-5377-C780C857A4BB}"/>
          </ac:picMkLst>
        </pc:picChg>
        <pc:cxnChg chg="add del">
          <ac:chgData name="Mesquita, Andrea GIZ BR" userId="S::andrea.mesquita@giz.de::700e878d-e45d-4147-973c-1da54ed91336" providerId="AD" clId="Web-{C783CDB6-86DA-ADE3-FDC5-EB78723C3AA4}" dt="2023-07-21T22:19:29.866" v="15"/>
          <ac:cxnSpMkLst>
            <pc:docMk/>
            <pc:sldMk cId="1873841365" sldId="260"/>
            <ac:cxnSpMk id="53" creationId="{8C730EAB-A532-4295-A302-FB4B90DB9F5E}"/>
          </ac:cxnSpMkLst>
        </pc:cxnChg>
      </pc:sldChg>
      <pc:sldChg chg="modSp">
        <pc:chgData name="Mesquita, Andrea GIZ BR" userId="S::andrea.mesquita@giz.de::700e878d-e45d-4147-973c-1da54ed91336" providerId="AD" clId="Web-{C783CDB6-86DA-ADE3-FDC5-EB78723C3AA4}" dt="2023-07-21T22:22:12.110" v="34"/>
        <pc:sldMkLst>
          <pc:docMk/>
          <pc:sldMk cId="2020345541" sldId="262"/>
        </pc:sldMkLst>
        <pc:spChg chg="mod">
          <ac:chgData name="Mesquita, Andrea GIZ BR" userId="S::andrea.mesquita@giz.de::700e878d-e45d-4147-973c-1da54ed91336" providerId="AD" clId="Web-{C783CDB6-86DA-ADE3-FDC5-EB78723C3AA4}" dt="2023-07-21T22:22:12.110" v="34"/>
          <ac:spMkLst>
            <pc:docMk/>
            <pc:sldMk cId="2020345541" sldId="262"/>
            <ac:spMk id="5" creationId="{802B9B01-A705-89BA-7B47-6143C823C5B6}"/>
          </ac:spMkLst>
        </pc:spChg>
      </pc:sldChg>
      <pc:sldChg chg="addSp delSp modSp">
        <pc:chgData name="Mesquita, Andrea GIZ BR" userId="S::andrea.mesquita@giz.de::700e878d-e45d-4147-973c-1da54ed91336" providerId="AD" clId="Web-{C783CDB6-86DA-ADE3-FDC5-EB78723C3AA4}" dt="2023-07-21T22:23:43.397" v="65" actId="20577"/>
        <pc:sldMkLst>
          <pc:docMk/>
          <pc:sldMk cId="3331687305" sldId="263"/>
        </pc:sldMkLst>
        <pc:spChg chg="add">
          <ac:chgData name="Mesquita, Andrea GIZ BR" userId="S::andrea.mesquita@giz.de::700e878d-e45d-4147-973c-1da54ed91336" providerId="AD" clId="Web-{C783CDB6-86DA-ADE3-FDC5-EB78723C3AA4}" dt="2023-07-21T22:22:44.675" v="35"/>
          <ac:spMkLst>
            <pc:docMk/>
            <pc:sldMk cId="3331687305" sldId="263"/>
            <ac:spMk id="3" creationId="{9EAB4EA8-F970-998B-E981-87C2FC491752}"/>
          </ac:spMkLst>
        </pc:spChg>
        <pc:spChg chg="add mod">
          <ac:chgData name="Mesquita, Andrea GIZ BR" userId="S::andrea.mesquita@giz.de::700e878d-e45d-4147-973c-1da54ed91336" providerId="AD" clId="Web-{C783CDB6-86DA-ADE3-FDC5-EB78723C3AA4}" dt="2023-07-21T22:23:43.397" v="65" actId="20577"/>
          <ac:spMkLst>
            <pc:docMk/>
            <pc:sldMk cId="3331687305" sldId="263"/>
            <ac:spMk id="5" creationId="{DD93A62E-DADA-B287-D5E4-475B889D939B}"/>
          </ac:spMkLst>
        </pc:spChg>
        <pc:picChg chg="add del mod">
          <ac:chgData name="Mesquita, Andrea GIZ BR" userId="S::andrea.mesquita@giz.de::700e878d-e45d-4147-973c-1da54ed91336" providerId="AD" clId="Web-{C783CDB6-86DA-ADE3-FDC5-EB78723C3AA4}" dt="2023-07-21T22:22:58.769" v="37"/>
          <ac:picMkLst>
            <pc:docMk/>
            <pc:sldMk cId="3331687305" sldId="263"/>
            <ac:picMk id="4" creationId="{7A82A8A8-46EB-09F9-6EFA-97723F34D2B1}"/>
          </ac:picMkLst>
        </pc:picChg>
      </pc:sldChg>
      <pc:sldChg chg="modSp">
        <pc:chgData name="Mesquita, Andrea GIZ BR" userId="S::andrea.mesquita@giz.de::700e878d-e45d-4147-973c-1da54ed91336" providerId="AD" clId="Web-{C783CDB6-86DA-ADE3-FDC5-EB78723C3AA4}" dt="2023-07-21T22:25:30.122" v="77" actId="20577"/>
        <pc:sldMkLst>
          <pc:docMk/>
          <pc:sldMk cId="3982602943" sldId="265"/>
        </pc:sldMkLst>
        <pc:spChg chg="mod">
          <ac:chgData name="Mesquita, Andrea GIZ BR" userId="S::andrea.mesquita@giz.de::700e878d-e45d-4147-973c-1da54ed91336" providerId="AD" clId="Web-{C783CDB6-86DA-ADE3-FDC5-EB78723C3AA4}" dt="2023-07-21T22:25:30.122" v="77" actId="20577"/>
          <ac:spMkLst>
            <pc:docMk/>
            <pc:sldMk cId="3982602943" sldId="265"/>
            <ac:spMk id="6" creationId="{FD21708B-DBF2-9519-1405-EE5A40F42AA3}"/>
          </ac:spMkLst>
        </pc:spChg>
        <pc:spChg chg="mod">
          <ac:chgData name="Mesquita, Andrea GIZ BR" userId="S::andrea.mesquita@giz.de::700e878d-e45d-4147-973c-1da54ed91336" providerId="AD" clId="Web-{C783CDB6-86DA-ADE3-FDC5-EB78723C3AA4}" dt="2023-07-21T22:25:07.558" v="73" actId="20577"/>
          <ac:spMkLst>
            <pc:docMk/>
            <pc:sldMk cId="3982602943" sldId="265"/>
            <ac:spMk id="7" creationId="{A6BF7CDF-7890-D550-1D6D-B38A421613C0}"/>
          </ac:spMkLst>
        </pc:spChg>
      </pc:sldChg>
      <pc:sldChg chg="addSp delSp modSp">
        <pc:chgData name="Mesquita, Andrea GIZ BR" userId="S::andrea.mesquita@giz.de::700e878d-e45d-4147-973c-1da54ed91336" providerId="AD" clId="Web-{C783CDB6-86DA-ADE3-FDC5-EB78723C3AA4}" dt="2023-07-21T22:25:49.155" v="81" actId="20577"/>
        <pc:sldMkLst>
          <pc:docMk/>
          <pc:sldMk cId="1571100891" sldId="266"/>
        </pc:sldMkLst>
        <pc:spChg chg="add del mod">
          <ac:chgData name="Mesquita, Andrea GIZ BR" userId="S::andrea.mesquita@giz.de::700e878d-e45d-4147-973c-1da54ed91336" providerId="AD" clId="Web-{C783CDB6-86DA-ADE3-FDC5-EB78723C3AA4}" dt="2023-07-21T22:25:49.155" v="81" actId="20577"/>
          <ac:spMkLst>
            <pc:docMk/>
            <pc:sldMk cId="1571100891" sldId="266"/>
            <ac:spMk id="2" creationId="{510EEB56-9582-B677-F70C-0B6A049B8CA7}"/>
          </ac:spMkLst>
        </pc:spChg>
      </pc:sldChg>
      <pc:sldChg chg="ord">
        <pc:chgData name="Mesquita, Andrea GIZ BR" userId="S::andrea.mesquita@giz.de::700e878d-e45d-4147-973c-1da54ed91336" providerId="AD" clId="Web-{C783CDB6-86DA-ADE3-FDC5-EB78723C3AA4}" dt="2023-07-21T22:26:26.423" v="87"/>
        <pc:sldMkLst>
          <pc:docMk/>
          <pc:sldMk cId="4184079473" sldId="267"/>
        </pc:sldMkLst>
      </pc:sldChg>
      <pc:sldChg chg="addSp delSp modSp mod setBg">
        <pc:chgData name="Mesquita, Andrea GIZ BR" userId="S::andrea.mesquita@giz.de::700e878d-e45d-4147-973c-1da54ed91336" providerId="AD" clId="Web-{C783CDB6-86DA-ADE3-FDC5-EB78723C3AA4}" dt="2023-07-21T22:35:54.430" v="129" actId="20577"/>
        <pc:sldMkLst>
          <pc:docMk/>
          <pc:sldMk cId="3255783232" sldId="269"/>
        </pc:sldMkLst>
        <pc:spChg chg="mod">
          <ac:chgData name="Mesquita, Andrea GIZ BR" userId="S::andrea.mesquita@giz.de::700e878d-e45d-4147-973c-1da54ed91336" providerId="AD" clId="Web-{C783CDB6-86DA-ADE3-FDC5-EB78723C3AA4}" dt="2023-07-21T22:35:26.647" v="125" actId="20577"/>
          <ac:spMkLst>
            <pc:docMk/>
            <pc:sldMk cId="3255783232" sldId="269"/>
            <ac:spMk id="2" creationId="{510EEB56-9582-B677-F70C-0B6A049B8CA7}"/>
          </ac:spMkLst>
        </pc:spChg>
        <pc:spChg chg="mod">
          <ac:chgData name="Mesquita, Andrea GIZ BR" userId="S::andrea.mesquita@giz.de::700e878d-e45d-4147-973c-1da54ed91336" providerId="AD" clId="Web-{C783CDB6-86DA-ADE3-FDC5-EB78723C3AA4}" dt="2023-07-21T22:35:54.430" v="129" actId="20577"/>
          <ac:spMkLst>
            <pc:docMk/>
            <pc:sldMk cId="3255783232" sldId="269"/>
            <ac:spMk id="3" creationId="{35FACA22-C660-A9DD-2153-D2B54C847868}"/>
          </ac:spMkLst>
        </pc:spChg>
        <pc:spChg chg="add">
          <ac:chgData name="Mesquita, Andrea GIZ BR" userId="S::andrea.mesquita@giz.de::700e878d-e45d-4147-973c-1da54ed91336" providerId="AD" clId="Web-{C783CDB6-86DA-ADE3-FDC5-EB78723C3AA4}" dt="2023-07-21T22:33:30.765" v="111"/>
          <ac:spMkLst>
            <pc:docMk/>
            <pc:sldMk cId="3255783232" sldId="269"/>
            <ac:spMk id="8" creationId="{F13C74B1-5B17-4795-BED0-7140497B445A}"/>
          </ac:spMkLst>
        </pc:spChg>
        <pc:spChg chg="add">
          <ac:chgData name="Mesquita, Andrea GIZ BR" userId="S::andrea.mesquita@giz.de::700e878d-e45d-4147-973c-1da54ed91336" providerId="AD" clId="Web-{C783CDB6-86DA-ADE3-FDC5-EB78723C3AA4}" dt="2023-07-21T22:33:30.765" v="111"/>
          <ac:spMkLst>
            <pc:docMk/>
            <pc:sldMk cId="3255783232" sldId="269"/>
            <ac:spMk id="10" creationId="{D4974D33-8DC5-464E-8C6D-BE58F0669C17}"/>
          </ac:spMkLst>
        </pc:spChg>
        <pc:picChg chg="add del mod">
          <ac:chgData name="Mesquita, Andrea GIZ BR" userId="S::andrea.mesquita@giz.de::700e878d-e45d-4147-973c-1da54ed91336" providerId="AD" clId="Web-{C783CDB6-86DA-ADE3-FDC5-EB78723C3AA4}" dt="2023-07-21T22:32:33.527" v="107"/>
          <ac:picMkLst>
            <pc:docMk/>
            <pc:sldMk cId="3255783232" sldId="269"/>
            <ac:picMk id="4" creationId="{E24544DD-68E8-B910-3C74-B8CD38F91B9C}"/>
          </ac:picMkLst>
        </pc:picChg>
        <pc:picChg chg="del">
          <ac:chgData name="Mesquita, Andrea GIZ BR" userId="S::andrea.mesquita@giz.de::700e878d-e45d-4147-973c-1da54ed91336" providerId="AD" clId="Web-{C783CDB6-86DA-ADE3-FDC5-EB78723C3AA4}" dt="2023-07-21T22:31:30.711" v="100"/>
          <ac:picMkLst>
            <pc:docMk/>
            <pc:sldMk cId="3255783232" sldId="269"/>
            <ac:picMk id="5" creationId="{C5E5CAF6-A85C-8A44-8E4F-86BE96D2602C}"/>
          </ac:picMkLst>
        </pc:picChg>
        <pc:picChg chg="add mod">
          <ac:chgData name="Mesquita, Andrea GIZ BR" userId="S::andrea.mesquita@giz.de::700e878d-e45d-4147-973c-1da54ed91336" providerId="AD" clId="Web-{C783CDB6-86DA-ADE3-FDC5-EB78723C3AA4}" dt="2023-07-21T22:33:30.765" v="111"/>
          <ac:picMkLst>
            <pc:docMk/>
            <pc:sldMk cId="3255783232" sldId="269"/>
            <ac:picMk id="6" creationId="{91B20B15-EB80-AC4C-A063-9C8B4AFC7DE9}"/>
          </ac:picMkLst>
        </pc:picChg>
      </pc:sldChg>
      <pc:sldChg chg="modSp">
        <pc:chgData name="Mesquita, Andrea GIZ BR" userId="S::andrea.mesquita@giz.de::700e878d-e45d-4147-973c-1da54ed91336" providerId="AD" clId="Web-{C783CDB6-86DA-ADE3-FDC5-EB78723C3AA4}" dt="2023-07-21T22:27:30.755" v="91"/>
        <pc:sldMkLst>
          <pc:docMk/>
          <pc:sldMk cId="2448676986" sldId="270"/>
        </pc:sldMkLst>
        <pc:spChg chg="mod">
          <ac:chgData name="Mesquita, Andrea GIZ BR" userId="S::andrea.mesquita@giz.de::700e878d-e45d-4147-973c-1da54ed91336" providerId="AD" clId="Web-{C783CDB6-86DA-ADE3-FDC5-EB78723C3AA4}" dt="2023-07-21T22:27:30.755" v="91"/>
          <ac:spMkLst>
            <pc:docMk/>
            <pc:sldMk cId="2448676986" sldId="270"/>
            <ac:spMk id="5" creationId="{4A6D5B28-8271-39BE-FF2B-C00A871A31B1}"/>
          </ac:spMkLst>
        </pc:spChg>
      </pc:sldChg>
      <pc:sldChg chg="modSp">
        <pc:chgData name="Mesquita, Andrea GIZ BR" userId="S::andrea.mesquita@giz.de::700e878d-e45d-4147-973c-1da54ed91336" providerId="AD" clId="Web-{C783CDB6-86DA-ADE3-FDC5-EB78723C3AA4}" dt="2023-07-21T22:26:56.425" v="88" actId="1076"/>
        <pc:sldMkLst>
          <pc:docMk/>
          <pc:sldMk cId="420864071" sldId="271"/>
        </pc:sldMkLst>
        <pc:spChg chg="mod">
          <ac:chgData name="Mesquita, Andrea GIZ BR" userId="S::andrea.mesquita@giz.de::700e878d-e45d-4147-973c-1da54ed91336" providerId="AD" clId="Web-{C783CDB6-86DA-ADE3-FDC5-EB78723C3AA4}" dt="2023-07-21T22:26:56.425" v="88" actId="1076"/>
          <ac:spMkLst>
            <pc:docMk/>
            <pc:sldMk cId="420864071" sldId="271"/>
            <ac:spMk id="4" creationId="{266DCD55-9D37-F83B-9CC3-148EAC27AF7C}"/>
          </ac:spMkLst>
        </pc:spChg>
      </pc:sldChg>
      <pc:sldChg chg="addSp delSp modSp ord">
        <pc:chgData name="Mesquita, Andrea GIZ BR" userId="S::andrea.mesquita@giz.de::700e878d-e45d-4147-973c-1da54ed91336" providerId="AD" clId="Web-{C783CDB6-86DA-ADE3-FDC5-EB78723C3AA4}" dt="2023-07-21T22:26:19.532" v="86"/>
        <pc:sldMkLst>
          <pc:docMk/>
          <pc:sldMk cId="4225907083" sldId="272"/>
        </pc:sldMkLst>
        <pc:spChg chg="add del mod">
          <ac:chgData name="Mesquita, Andrea GIZ BR" userId="S::andrea.mesquita@giz.de::700e878d-e45d-4147-973c-1da54ed91336" providerId="AD" clId="Web-{C783CDB6-86DA-ADE3-FDC5-EB78723C3AA4}" dt="2023-07-21T22:26:19.501" v="85" actId="20577"/>
          <ac:spMkLst>
            <pc:docMk/>
            <pc:sldMk cId="4225907083" sldId="272"/>
            <ac:spMk id="2" creationId="{510EEB56-9582-B677-F70C-0B6A049B8CA7}"/>
          </ac:spMkLst>
        </pc:spChg>
      </pc:sldChg>
    </pc:docChg>
  </pc:docChgLst>
  <pc:docChgLst>
    <pc:chgData name="Mesquita, Andrea GIZ BR" userId="700e878d-e45d-4147-973c-1da54ed91336" providerId="ADAL" clId="{BCDD8B31-7B08-4525-96AD-0DBBA90B2AFA}"/>
    <pc:docChg chg="modSld">
      <pc:chgData name="Mesquita, Andrea GIZ BR" userId="700e878d-e45d-4147-973c-1da54ed91336" providerId="ADAL" clId="{BCDD8B31-7B08-4525-96AD-0DBBA90B2AFA}" dt="2023-10-24T15:51:39.394" v="1" actId="242"/>
      <pc:docMkLst>
        <pc:docMk/>
      </pc:docMkLst>
      <pc:sldChg chg="modSp mod">
        <pc:chgData name="Mesquita, Andrea GIZ BR" userId="700e878d-e45d-4147-973c-1da54ed91336" providerId="ADAL" clId="{BCDD8B31-7B08-4525-96AD-0DBBA90B2AFA}" dt="2023-10-24T15:51:39.394" v="1" actId="242"/>
        <pc:sldMkLst>
          <pc:docMk/>
          <pc:sldMk cId="1578545851" sldId="258"/>
        </pc:sldMkLst>
        <pc:spChg chg="mod">
          <ac:chgData name="Mesquita, Andrea GIZ BR" userId="700e878d-e45d-4147-973c-1da54ed91336" providerId="ADAL" clId="{BCDD8B31-7B08-4525-96AD-0DBBA90B2AFA}" dt="2023-10-24T15:51:39.394" v="1" actId="242"/>
          <ac:spMkLst>
            <pc:docMk/>
            <pc:sldMk cId="1578545851" sldId="258"/>
            <ac:spMk id="2" creationId="{B427206E-0BF3-F1FF-7CEF-064F554861A2}"/>
          </ac:spMkLst>
        </pc:spChg>
      </pc:sldChg>
    </pc:docChg>
  </pc:docChgLst>
  <pc:docChgLst>
    <pc:chgData name="Bonifacio, Gustavo GIZ BR" userId="21ae4cc4-5779-4f61-ab0e-eba269ebd7fb" providerId="ADAL" clId="{B6DDD452-6048-48B3-997C-132DF00522BD}"/>
    <pc:docChg chg="undo custSel addSld delSld modSld sldOrd">
      <pc:chgData name="Bonifacio, Gustavo GIZ BR" userId="21ae4cc4-5779-4f61-ab0e-eba269ebd7fb" providerId="ADAL" clId="{B6DDD452-6048-48B3-997C-132DF00522BD}" dt="2023-12-13T18:09:29.457" v="680"/>
      <pc:docMkLst>
        <pc:docMk/>
      </pc:docMkLst>
      <pc:sldChg chg="modNotesTx">
        <pc:chgData name="Bonifacio, Gustavo GIZ BR" userId="21ae4cc4-5779-4f61-ab0e-eba269ebd7fb" providerId="ADAL" clId="{B6DDD452-6048-48B3-997C-132DF00522BD}" dt="2023-12-13T18:02:08.141" v="632"/>
        <pc:sldMkLst>
          <pc:docMk/>
          <pc:sldMk cId="1143523259" sldId="256"/>
        </pc:sldMkLst>
      </pc:sldChg>
      <pc:sldChg chg="ord modNotesTx">
        <pc:chgData name="Bonifacio, Gustavo GIZ BR" userId="21ae4cc4-5779-4f61-ab0e-eba269ebd7fb" providerId="ADAL" clId="{B6DDD452-6048-48B3-997C-132DF00522BD}" dt="2023-12-13T18:02:18.533" v="634"/>
        <pc:sldMkLst>
          <pc:docMk/>
          <pc:sldMk cId="2807590308" sldId="257"/>
        </pc:sldMkLst>
      </pc:sldChg>
      <pc:sldChg chg="modNotesTx">
        <pc:chgData name="Bonifacio, Gustavo GIZ BR" userId="21ae4cc4-5779-4f61-ab0e-eba269ebd7fb" providerId="ADAL" clId="{B6DDD452-6048-48B3-997C-132DF00522BD}" dt="2023-12-13T18:02:30.934" v="636"/>
        <pc:sldMkLst>
          <pc:docMk/>
          <pc:sldMk cId="1578545851" sldId="258"/>
        </pc:sldMkLst>
      </pc:sldChg>
      <pc:sldChg chg="modNotesTx">
        <pc:chgData name="Bonifacio, Gustavo GIZ BR" userId="21ae4cc4-5779-4f61-ab0e-eba269ebd7fb" providerId="ADAL" clId="{B6DDD452-6048-48B3-997C-132DF00522BD}" dt="2023-12-13T18:02:40.931" v="638"/>
        <pc:sldMkLst>
          <pc:docMk/>
          <pc:sldMk cId="349960861" sldId="259"/>
        </pc:sldMkLst>
      </pc:sldChg>
      <pc:sldChg chg="modNotesTx">
        <pc:chgData name="Bonifacio, Gustavo GIZ BR" userId="21ae4cc4-5779-4f61-ab0e-eba269ebd7fb" providerId="ADAL" clId="{B6DDD452-6048-48B3-997C-132DF00522BD}" dt="2023-12-13T18:02:49.304" v="640"/>
        <pc:sldMkLst>
          <pc:docMk/>
          <pc:sldMk cId="1873841365" sldId="260"/>
        </pc:sldMkLst>
      </pc:sldChg>
      <pc:sldChg chg="modNotesTx">
        <pc:chgData name="Bonifacio, Gustavo GIZ BR" userId="21ae4cc4-5779-4f61-ab0e-eba269ebd7fb" providerId="ADAL" clId="{B6DDD452-6048-48B3-997C-132DF00522BD}" dt="2023-12-13T18:03:01.702" v="642"/>
        <pc:sldMkLst>
          <pc:docMk/>
          <pc:sldMk cId="1423995553" sldId="261"/>
        </pc:sldMkLst>
      </pc:sldChg>
      <pc:sldChg chg="modNotesTx">
        <pc:chgData name="Bonifacio, Gustavo GIZ BR" userId="21ae4cc4-5779-4f61-ab0e-eba269ebd7fb" providerId="ADAL" clId="{B6DDD452-6048-48B3-997C-132DF00522BD}" dt="2023-12-13T18:03:43.028" v="648"/>
        <pc:sldMkLst>
          <pc:docMk/>
          <pc:sldMk cId="2020345541" sldId="262"/>
        </pc:sldMkLst>
      </pc:sldChg>
      <pc:sldChg chg="modNotesTx">
        <pc:chgData name="Bonifacio, Gustavo GIZ BR" userId="21ae4cc4-5779-4f61-ab0e-eba269ebd7fb" providerId="ADAL" clId="{B6DDD452-6048-48B3-997C-132DF00522BD}" dt="2023-12-13T18:03:53.425" v="650"/>
        <pc:sldMkLst>
          <pc:docMk/>
          <pc:sldMk cId="3331687305" sldId="263"/>
        </pc:sldMkLst>
      </pc:sldChg>
      <pc:sldChg chg="modNotesTx">
        <pc:chgData name="Bonifacio, Gustavo GIZ BR" userId="21ae4cc4-5779-4f61-ab0e-eba269ebd7fb" providerId="ADAL" clId="{B6DDD452-6048-48B3-997C-132DF00522BD}" dt="2023-12-13T18:04:01.533" v="652"/>
        <pc:sldMkLst>
          <pc:docMk/>
          <pc:sldMk cId="257631219" sldId="264"/>
        </pc:sldMkLst>
      </pc:sldChg>
      <pc:sldChg chg="modNotesTx">
        <pc:chgData name="Bonifacio, Gustavo GIZ BR" userId="21ae4cc4-5779-4f61-ab0e-eba269ebd7fb" providerId="ADAL" clId="{B6DDD452-6048-48B3-997C-132DF00522BD}" dt="2023-12-13T18:04:11.543" v="653"/>
        <pc:sldMkLst>
          <pc:docMk/>
          <pc:sldMk cId="3982602943" sldId="265"/>
        </pc:sldMkLst>
      </pc:sldChg>
      <pc:sldChg chg="addSp delSp modSp mod setBg modNotesTx">
        <pc:chgData name="Bonifacio, Gustavo GIZ BR" userId="21ae4cc4-5779-4f61-ab0e-eba269ebd7fb" providerId="ADAL" clId="{B6DDD452-6048-48B3-997C-132DF00522BD}" dt="2023-12-13T18:04:31.363" v="655"/>
        <pc:sldMkLst>
          <pc:docMk/>
          <pc:sldMk cId="1571100891" sldId="266"/>
        </pc:sldMkLst>
        <pc:spChg chg="del mod ord">
          <ac:chgData name="Bonifacio, Gustavo GIZ BR" userId="21ae4cc4-5779-4f61-ab0e-eba269ebd7fb" providerId="ADAL" clId="{B6DDD452-6048-48B3-997C-132DF00522BD}" dt="2023-11-23T18:08:43.315" v="278" actId="478"/>
          <ac:spMkLst>
            <pc:docMk/>
            <pc:sldMk cId="1571100891" sldId="266"/>
            <ac:spMk id="2" creationId="{510EEB56-9582-B677-F70C-0B6A049B8CA7}"/>
          </ac:spMkLst>
        </pc:spChg>
        <pc:spChg chg="del mod ord">
          <ac:chgData name="Bonifacio, Gustavo GIZ BR" userId="21ae4cc4-5779-4f61-ab0e-eba269ebd7fb" providerId="ADAL" clId="{B6DDD452-6048-48B3-997C-132DF00522BD}" dt="2023-11-23T18:08:43.315" v="278" actId="478"/>
          <ac:spMkLst>
            <pc:docMk/>
            <pc:sldMk cId="1571100891" sldId="266"/>
            <ac:spMk id="3" creationId="{B6214AE9-EC9D-AC75-0390-6E81657580AE}"/>
          </ac:spMkLst>
        </pc:spChg>
        <pc:spChg chg="add mod">
          <ac:chgData name="Bonifacio, Gustavo GIZ BR" userId="21ae4cc4-5779-4f61-ab0e-eba269ebd7fb" providerId="ADAL" clId="{B6DDD452-6048-48B3-997C-132DF00522BD}" dt="2023-11-23T18:48:33.922" v="585" actId="1076"/>
          <ac:spMkLst>
            <pc:docMk/>
            <pc:sldMk cId="1571100891" sldId="266"/>
            <ac:spMk id="6" creationId="{6F85D915-AE1E-88A8-F9A4-4C761E47D381}"/>
          </ac:spMkLst>
        </pc:spChg>
        <pc:spChg chg="add mod">
          <ac:chgData name="Bonifacio, Gustavo GIZ BR" userId="21ae4cc4-5779-4f61-ab0e-eba269ebd7fb" providerId="ADAL" clId="{B6DDD452-6048-48B3-997C-132DF00522BD}" dt="2023-11-23T18:11:19.374" v="372" actId="404"/>
          <ac:spMkLst>
            <pc:docMk/>
            <pc:sldMk cId="1571100891" sldId="266"/>
            <ac:spMk id="7" creationId="{273D186E-C4D4-A124-AD2E-1B530DA07518}"/>
          </ac:spMkLst>
        </pc:spChg>
        <pc:spChg chg="add del">
          <ac:chgData name="Bonifacio, Gustavo GIZ BR" userId="21ae4cc4-5779-4f61-ab0e-eba269ebd7fb" providerId="ADAL" clId="{B6DDD452-6048-48B3-997C-132DF00522BD}" dt="2023-11-23T18:07:33.873" v="266" actId="26606"/>
          <ac:spMkLst>
            <pc:docMk/>
            <pc:sldMk cId="1571100891" sldId="266"/>
            <ac:spMk id="1031" creationId="{A3C210E6-A35A-4F68-8D60-801A019C75B8}"/>
          </ac:spMkLst>
        </pc:spChg>
        <pc:spChg chg="add del">
          <ac:chgData name="Bonifacio, Gustavo GIZ BR" userId="21ae4cc4-5779-4f61-ab0e-eba269ebd7fb" providerId="ADAL" clId="{B6DDD452-6048-48B3-997C-132DF00522BD}" dt="2023-11-23T18:07:33.873" v="266" actId="26606"/>
          <ac:spMkLst>
            <pc:docMk/>
            <pc:sldMk cId="1571100891" sldId="266"/>
            <ac:spMk id="1033" creationId="{AC0D06B0-F19C-459E-B221-A34B506FB5E3}"/>
          </ac:spMkLst>
        </pc:spChg>
        <pc:spChg chg="add del">
          <ac:chgData name="Bonifacio, Gustavo GIZ BR" userId="21ae4cc4-5779-4f61-ab0e-eba269ebd7fb" providerId="ADAL" clId="{B6DDD452-6048-48B3-997C-132DF00522BD}" dt="2023-11-23T18:07:33.873" v="266" actId="26606"/>
          <ac:spMkLst>
            <pc:docMk/>
            <pc:sldMk cId="1571100891" sldId="266"/>
            <ac:spMk id="1035" creationId="{345B26DA-1C6B-4C66-81C9-9C1877FC2DB1}"/>
          </ac:spMkLst>
        </pc:spChg>
        <pc:spChg chg="add del">
          <ac:chgData name="Bonifacio, Gustavo GIZ BR" userId="21ae4cc4-5779-4f61-ab0e-eba269ebd7fb" providerId="ADAL" clId="{B6DDD452-6048-48B3-997C-132DF00522BD}" dt="2023-11-23T18:07:33.873" v="266" actId="26606"/>
          <ac:spMkLst>
            <pc:docMk/>
            <pc:sldMk cId="1571100891" sldId="266"/>
            <ac:spMk id="1037" creationId="{98DE6C44-43F8-4DE4-AB81-66853FFEA09A}"/>
          </ac:spMkLst>
        </pc:spChg>
        <pc:spChg chg="add del">
          <ac:chgData name="Bonifacio, Gustavo GIZ BR" userId="21ae4cc4-5779-4f61-ab0e-eba269ebd7fb" providerId="ADAL" clId="{B6DDD452-6048-48B3-997C-132DF00522BD}" dt="2023-11-23T18:07:33.873" v="266" actId="26606"/>
          <ac:spMkLst>
            <pc:docMk/>
            <pc:sldMk cId="1571100891" sldId="266"/>
            <ac:spMk id="1039" creationId="{2409529B-9B56-4F10-BE4D-F934DB89E57E}"/>
          </ac:spMkLst>
        </pc:spChg>
        <pc:spChg chg="add del">
          <ac:chgData name="Bonifacio, Gustavo GIZ BR" userId="21ae4cc4-5779-4f61-ab0e-eba269ebd7fb" providerId="ADAL" clId="{B6DDD452-6048-48B3-997C-132DF00522BD}" dt="2023-11-23T18:07:33.865" v="265" actId="26606"/>
          <ac:spMkLst>
            <pc:docMk/>
            <pc:sldMk cId="1571100891" sldId="266"/>
            <ac:spMk id="1044" creationId="{0D7B6173-1D58-48E2-83CF-37350F315F75}"/>
          </ac:spMkLst>
        </pc:spChg>
        <pc:spChg chg="add del">
          <ac:chgData name="Bonifacio, Gustavo GIZ BR" userId="21ae4cc4-5779-4f61-ab0e-eba269ebd7fb" providerId="ADAL" clId="{B6DDD452-6048-48B3-997C-132DF00522BD}" dt="2023-11-23T18:07:33.865" v="265" actId="26606"/>
          <ac:spMkLst>
            <pc:docMk/>
            <pc:sldMk cId="1571100891" sldId="266"/>
            <ac:spMk id="1046" creationId="{2F36CA75-CFBF-4844-B719-8FE9EBADA9AF}"/>
          </ac:spMkLst>
        </pc:spChg>
        <pc:spChg chg="add del">
          <ac:chgData name="Bonifacio, Gustavo GIZ BR" userId="21ae4cc4-5779-4f61-ab0e-eba269ebd7fb" providerId="ADAL" clId="{B6DDD452-6048-48B3-997C-132DF00522BD}" dt="2023-11-23T18:07:33.865" v="265" actId="26606"/>
          <ac:spMkLst>
            <pc:docMk/>
            <pc:sldMk cId="1571100891" sldId="266"/>
            <ac:spMk id="1048" creationId="{3D4A84B9-E564-4DD0-97F8-DBF1C460C28A}"/>
          </ac:spMkLst>
        </pc:spChg>
        <pc:spChg chg="add del">
          <ac:chgData name="Bonifacio, Gustavo GIZ BR" userId="21ae4cc4-5779-4f61-ab0e-eba269ebd7fb" providerId="ADAL" clId="{B6DDD452-6048-48B3-997C-132DF00522BD}" dt="2023-11-23T18:07:33.865" v="265" actId="26606"/>
          <ac:spMkLst>
            <pc:docMk/>
            <pc:sldMk cId="1571100891" sldId="266"/>
            <ac:spMk id="1052" creationId="{102382E0-0A09-46AE-B955-B911CAFE7F00}"/>
          </ac:spMkLst>
        </pc:spChg>
        <pc:spChg chg="add del">
          <ac:chgData name="Bonifacio, Gustavo GIZ BR" userId="21ae4cc4-5779-4f61-ab0e-eba269ebd7fb" providerId="ADAL" clId="{B6DDD452-6048-48B3-997C-132DF00522BD}" dt="2023-11-23T18:07:33.865" v="265" actId="26606"/>
          <ac:spMkLst>
            <pc:docMk/>
            <pc:sldMk cId="1571100891" sldId="266"/>
            <ac:spMk id="1054" creationId="{7DE75D4A-0965-4973-BE75-DECCAC9A9614}"/>
          </ac:spMkLst>
        </pc:spChg>
        <pc:grpChg chg="add">
          <ac:chgData name="Bonifacio, Gustavo GIZ BR" userId="21ae4cc4-5779-4f61-ab0e-eba269ebd7fb" providerId="ADAL" clId="{B6DDD452-6048-48B3-997C-132DF00522BD}" dt="2023-11-23T18:07:33.873" v="266" actId="26606"/>
          <ac:grpSpMkLst>
            <pc:docMk/>
            <pc:sldMk cId="1571100891" sldId="266"/>
            <ac:grpSpMk id="1056" creationId="{3A869B40-3FF9-5C33-03AE-AA41A3467659}"/>
          </ac:grpSpMkLst>
        </pc:grpChg>
        <pc:picChg chg="add del mod">
          <ac:chgData name="Bonifacio, Gustavo GIZ BR" userId="21ae4cc4-5779-4f61-ab0e-eba269ebd7fb" providerId="ADAL" clId="{B6DDD452-6048-48B3-997C-132DF00522BD}" dt="2023-11-23T18:05:29.091" v="259" actId="478"/>
          <ac:picMkLst>
            <pc:docMk/>
            <pc:sldMk cId="1571100891" sldId="266"/>
            <ac:picMk id="4" creationId="{2DA8961C-DB8F-AD0E-94F0-25F9668575F3}"/>
          </ac:picMkLst>
        </pc:picChg>
        <pc:picChg chg="add del mod">
          <ac:chgData name="Bonifacio, Gustavo GIZ BR" userId="21ae4cc4-5779-4f61-ab0e-eba269ebd7fb" providerId="ADAL" clId="{B6DDD452-6048-48B3-997C-132DF00522BD}" dt="2023-11-23T18:05:29.091" v="259" actId="478"/>
          <ac:picMkLst>
            <pc:docMk/>
            <pc:sldMk cId="1571100891" sldId="266"/>
            <ac:picMk id="5" creationId="{9D496A99-3679-5350-D7C0-111CADFAA3DD}"/>
          </ac:picMkLst>
        </pc:picChg>
        <pc:picChg chg="add del mod ord">
          <ac:chgData name="Bonifacio, Gustavo GIZ BR" userId="21ae4cc4-5779-4f61-ab0e-eba269ebd7fb" providerId="ADAL" clId="{B6DDD452-6048-48B3-997C-132DF00522BD}" dt="2023-11-23T18:07:36.019" v="267" actId="478"/>
          <ac:picMkLst>
            <pc:docMk/>
            <pc:sldMk cId="1571100891" sldId="266"/>
            <ac:picMk id="9" creationId="{3C5E086F-4810-E11C-787D-F163357EF897}"/>
          </ac:picMkLst>
        </pc:picChg>
        <pc:picChg chg="mod ord">
          <ac:chgData name="Bonifacio, Gustavo GIZ BR" userId="21ae4cc4-5779-4f61-ab0e-eba269ebd7fb" providerId="ADAL" clId="{B6DDD452-6048-48B3-997C-132DF00522BD}" dt="2023-11-23T18:16:28.668" v="568" actId="1076"/>
          <ac:picMkLst>
            <pc:docMk/>
            <pc:sldMk cId="1571100891" sldId="266"/>
            <ac:picMk id="19" creationId="{C4E8F2C9-62B2-C0E8-484D-ED5B1943F0D1}"/>
          </ac:picMkLst>
        </pc:picChg>
        <pc:picChg chg="mod ord">
          <ac:chgData name="Bonifacio, Gustavo GIZ BR" userId="21ae4cc4-5779-4f61-ab0e-eba269ebd7fb" providerId="ADAL" clId="{B6DDD452-6048-48B3-997C-132DF00522BD}" dt="2023-11-23T18:16:32.721" v="570" actId="1076"/>
          <ac:picMkLst>
            <pc:docMk/>
            <pc:sldMk cId="1571100891" sldId="266"/>
            <ac:picMk id="21" creationId="{1B7EBE54-9D46-F9F9-B2B3-2CA43A3AFC7F}"/>
          </ac:picMkLst>
        </pc:picChg>
        <pc:picChg chg="add del mod ord">
          <ac:chgData name="Bonifacio, Gustavo GIZ BR" userId="21ae4cc4-5779-4f61-ab0e-eba269ebd7fb" providerId="ADAL" clId="{B6DDD452-6048-48B3-997C-132DF00522BD}" dt="2023-11-23T18:16:19.401" v="566" actId="1035"/>
          <ac:picMkLst>
            <pc:docMk/>
            <pc:sldMk cId="1571100891" sldId="266"/>
            <ac:picMk id="1026" creationId="{03AA87AF-B5ED-36A3-4F5A-8CFE1B936E18}"/>
          </ac:picMkLst>
        </pc:picChg>
        <pc:picChg chg="add del">
          <ac:chgData name="Bonifacio, Gustavo GIZ BR" userId="21ae4cc4-5779-4f61-ab0e-eba269ebd7fb" providerId="ADAL" clId="{B6DDD452-6048-48B3-997C-132DF00522BD}" dt="2023-11-23T18:07:33.865" v="265" actId="26606"/>
          <ac:picMkLst>
            <pc:docMk/>
            <pc:sldMk cId="1571100891" sldId="266"/>
            <ac:picMk id="1050" creationId="{4A599609-F5C2-4A0B-A992-913F814A631A}"/>
          </ac:picMkLst>
        </pc:picChg>
      </pc:sldChg>
      <pc:sldChg chg="modNotesTx">
        <pc:chgData name="Bonifacio, Gustavo GIZ BR" userId="21ae4cc4-5779-4f61-ab0e-eba269ebd7fb" providerId="ADAL" clId="{B6DDD452-6048-48B3-997C-132DF00522BD}" dt="2023-12-13T18:04:57.058" v="659"/>
        <pc:sldMkLst>
          <pc:docMk/>
          <pc:sldMk cId="4184079473" sldId="267"/>
        </pc:sldMkLst>
      </pc:sldChg>
      <pc:sldChg chg="addSp modSp modNotesTx">
        <pc:chgData name="Bonifacio, Gustavo GIZ BR" userId="21ae4cc4-5779-4f61-ab0e-eba269ebd7fb" providerId="ADAL" clId="{B6DDD452-6048-48B3-997C-132DF00522BD}" dt="2023-12-13T18:04:43.414" v="657"/>
        <pc:sldMkLst>
          <pc:docMk/>
          <pc:sldMk cId="747623604" sldId="268"/>
        </pc:sldMkLst>
        <pc:picChg chg="add mod">
          <ac:chgData name="Bonifacio, Gustavo GIZ BR" userId="21ae4cc4-5779-4f61-ab0e-eba269ebd7fb" providerId="ADAL" clId="{B6DDD452-6048-48B3-997C-132DF00522BD}" dt="2023-11-23T17:32:31.085" v="18"/>
          <ac:picMkLst>
            <pc:docMk/>
            <pc:sldMk cId="747623604" sldId="268"/>
            <ac:picMk id="2" creationId="{B2029DD9-D77E-97B6-DD27-A6835A118869}"/>
          </ac:picMkLst>
        </pc:picChg>
      </pc:sldChg>
      <pc:sldChg chg="modNotesTx">
        <pc:chgData name="Bonifacio, Gustavo GIZ BR" userId="21ae4cc4-5779-4f61-ab0e-eba269ebd7fb" providerId="ADAL" clId="{B6DDD452-6048-48B3-997C-132DF00522BD}" dt="2023-12-13T18:06:32.541" v="672"/>
        <pc:sldMkLst>
          <pc:docMk/>
          <pc:sldMk cId="3255783232" sldId="269"/>
        </pc:sldMkLst>
      </pc:sldChg>
      <pc:sldChg chg="modSp mod modNotesTx">
        <pc:chgData name="Bonifacio, Gustavo GIZ BR" userId="21ae4cc4-5779-4f61-ab0e-eba269ebd7fb" providerId="ADAL" clId="{B6DDD452-6048-48B3-997C-132DF00522BD}" dt="2023-12-13T18:05:52.481" v="665"/>
        <pc:sldMkLst>
          <pc:docMk/>
          <pc:sldMk cId="2448676986" sldId="270"/>
        </pc:sldMkLst>
        <pc:spChg chg="mod">
          <ac:chgData name="Bonifacio, Gustavo GIZ BR" userId="21ae4cc4-5779-4f61-ab0e-eba269ebd7fb" providerId="ADAL" clId="{B6DDD452-6048-48B3-997C-132DF00522BD}" dt="2023-11-23T17:59:14.207" v="179" actId="20577"/>
          <ac:spMkLst>
            <pc:docMk/>
            <pc:sldMk cId="2448676986" sldId="270"/>
            <ac:spMk id="2" creationId="{34B62C17-C295-BB83-4787-0A5FE3700BD9}"/>
          </ac:spMkLst>
        </pc:spChg>
        <pc:spChg chg="mod">
          <ac:chgData name="Bonifacio, Gustavo GIZ BR" userId="21ae4cc4-5779-4f61-ab0e-eba269ebd7fb" providerId="ADAL" clId="{B6DDD452-6048-48B3-997C-132DF00522BD}" dt="2023-11-23T17:59:12.352" v="178" actId="207"/>
          <ac:spMkLst>
            <pc:docMk/>
            <pc:sldMk cId="2448676986" sldId="270"/>
            <ac:spMk id="5" creationId="{4A6D5B28-8271-39BE-FF2B-C00A871A31B1}"/>
          </ac:spMkLst>
        </pc:spChg>
      </pc:sldChg>
      <pc:sldChg chg="modNotesTx">
        <pc:chgData name="Bonifacio, Gustavo GIZ BR" userId="21ae4cc4-5779-4f61-ab0e-eba269ebd7fb" providerId="ADAL" clId="{B6DDD452-6048-48B3-997C-132DF00522BD}" dt="2023-12-13T18:05:25.767" v="663"/>
        <pc:sldMkLst>
          <pc:docMk/>
          <pc:sldMk cId="420864071" sldId="271"/>
        </pc:sldMkLst>
      </pc:sldChg>
      <pc:sldChg chg="modSp del mod modNotesTx">
        <pc:chgData name="Bonifacio, Gustavo GIZ BR" userId="21ae4cc4-5779-4f61-ab0e-eba269ebd7fb" providerId="ADAL" clId="{B6DDD452-6048-48B3-997C-132DF00522BD}" dt="2023-11-23T18:47:07.027" v="579" actId="47"/>
        <pc:sldMkLst>
          <pc:docMk/>
          <pc:sldMk cId="4225907083" sldId="272"/>
        </pc:sldMkLst>
        <pc:spChg chg="mod">
          <ac:chgData name="Bonifacio, Gustavo GIZ BR" userId="21ae4cc4-5779-4f61-ab0e-eba269ebd7fb" providerId="ADAL" clId="{B6DDD452-6048-48B3-997C-132DF00522BD}" dt="2023-11-23T17:58:13.199" v="164" actId="207"/>
          <ac:spMkLst>
            <pc:docMk/>
            <pc:sldMk cId="4225907083" sldId="272"/>
            <ac:spMk id="3" creationId="{B6214AE9-EC9D-AC75-0390-6E81657580AE}"/>
          </ac:spMkLst>
        </pc:spChg>
      </pc:sldChg>
      <pc:sldChg chg="modNotesTx">
        <pc:chgData name="Bonifacio, Gustavo GIZ BR" userId="21ae4cc4-5779-4f61-ab0e-eba269ebd7fb" providerId="ADAL" clId="{B6DDD452-6048-48B3-997C-132DF00522BD}" dt="2023-12-13T18:06:19.075" v="670" actId="20577"/>
        <pc:sldMkLst>
          <pc:docMk/>
          <pc:sldMk cId="1106839449" sldId="273"/>
        </pc:sldMkLst>
      </pc:sldChg>
      <pc:sldChg chg="modNotesTx">
        <pc:chgData name="Bonifacio, Gustavo GIZ BR" userId="21ae4cc4-5779-4f61-ab0e-eba269ebd7fb" providerId="ADAL" clId="{B6DDD452-6048-48B3-997C-132DF00522BD}" dt="2023-11-23T17:33:46.418" v="24"/>
        <pc:sldMkLst>
          <pc:docMk/>
          <pc:sldMk cId="3589898715" sldId="274"/>
        </pc:sldMkLst>
      </pc:sldChg>
      <pc:sldChg chg="addSp delSp modSp mod modNotesTx">
        <pc:chgData name="Bonifacio, Gustavo GIZ BR" userId="21ae4cc4-5779-4f61-ab0e-eba269ebd7fb" providerId="ADAL" clId="{B6DDD452-6048-48B3-997C-132DF00522BD}" dt="2023-12-13T18:06:46.274" v="674"/>
        <pc:sldMkLst>
          <pc:docMk/>
          <pc:sldMk cId="2504044393" sldId="276"/>
        </pc:sldMkLst>
        <pc:spChg chg="del mod">
          <ac:chgData name="Bonifacio, Gustavo GIZ BR" userId="21ae4cc4-5779-4f61-ab0e-eba269ebd7fb" providerId="ADAL" clId="{B6DDD452-6048-48B3-997C-132DF00522BD}" dt="2023-11-23T18:49:05.617" v="590" actId="478"/>
          <ac:spMkLst>
            <pc:docMk/>
            <pc:sldMk cId="2504044393" sldId="276"/>
            <ac:spMk id="4" creationId="{B85B299B-9DC6-3F41-20CE-2304C93B10C4}"/>
          </ac:spMkLst>
        </pc:spChg>
        <pc:spChg chg="add mod">
          <ac:chgData name="Bonifacio, Gustavo GIZ BR" userId="21ae4cc4-5779-4f61-ab0e-eba269ebd7fb" providerId="ADAL" clId="{B6DDD452-6048-48B3-997C-132DF00522BD}" dt="2023-11-23T18:49:36.838" v="602" actId="1076"/>
          <ac:spMkLst>
            <pc:docMk/>
            <pc:sldMk cId="2504044393" sldId="276"/>
            <ac:spMk id="5" creationId="{5E0DB2FF-061F-569E-4F1C-9564CA627FC3}"/>
          </ac:spMkLst>
        </pc:spChg>
        <pc:picChg chg="mod">
          <ac:chgData name="Bonifacio, Gustavo GIZ BR" userId="21ae4cc4-5779-4f61-ab0e-eba269ebd7fb" providerId="ADAL" clId="{B6DDD452-6048-48B3-997C-132DF00522BD}" dt="2023-11-23T18:50:06.422" v="604" actId="14100"/>
          <ac:picMkLst>
            <pc:docMk/>
            <pc:sldMk cId="2504044393" sldId="276"/>
            <ac:picMk id="3" creationId="{165DEE3D-861F-F4F6-6D9D-5469283B20CB}"/>
          </ac:picMkLst>
        </pc:picChg>
      </pc:sldChg>
      <pc:sldChg chg="modSp mod modNotesTx">
        <pc:chgData name="Bonifacio, Gustavo GIZ BR" userId="21ae4cc4-5779-4f61-ab0e-eba269ebd7fb" providerId="ADAL" clId="{B6DDD452-6048-48B3-997C-132DF00522BD}" dt="2023-12-13T18:08:44.031" v="675"/>
        <pc:sldMkLst>
          <pc:docMk/>
          <pc:sldMk cId="2262640181" sldId="277"/>
        </pc:sldMkLst>
        <pc:spChg chg="mod">
          <ac:chgData name="Bonifacio, Gustavo GIZ BR" userId="21ae4cc4-5779-4f61-ab0e-eba269ebd7fb" providerId="ADAL" clId="{B6DDD452-6048-48B3-997C-132DF00522BD}" dt="2023-11-23T18:50:28.185" v="620" actId="20577"/>
          <ac:spMkLst>
            <pc:docMk/>
            <pc:sldMk cId="2262640181" sldId="277"/>
            <ac:spMk id="4" creationId="{7D7FBC00-75B6-DA0E-3F5C-ABD185CAEE68}"/>
          </ac:spMkLst>
        </pc:spChg>
        <pc:spChg chg="mod">
          <ac:chgData name="Bonifacio, Gustavo GIZ BR" userId="21ae4cc4-5779-4f61-ab0e-eba269ebd7fb" providerId="ADAL" clId="{B6DDD452-6048-48B3-997C-132DF00522BD}" dt="2023-11-23T18:50:39.638" v="630" actId="20577"/>
          <ac:spMkLst>
            <pc:docMk/>
            <pc:sldMk cId="2262640181" sldId="277"/>
            <ac:spMk id="5" creationId="{35DD56A9-5254-9171-41E4-17E2937AA0C9}"/>
          </ac:spMkLst>
        </pc:spChg>
      </pc:sldChg>
      <pc:sldChg chg="modNotesTx">
        <pc:chgData name="Bonifacio, Gustavo GIZ BR" userId="21ae4cc4-5779-4f61-ab0e-eba269ebd7fb" providerId="ADAL" clId="{B6DDD452-6048-48B3-997C-132DF00522BD}" dt="2023-12-13T18:08:54.703" v="677"/>
        <pc:sldMkLst>
          <pc:docMk/>
          <pc:sldMk cId="4015617827" sldId="278"/>
        </pc:sldMkLst>
      </pc:sldChg>
      <pc:sldChg chg="modNotesTx">
        <pc:chgData name="Bonifacio, Gustavo GIZ BR" userId="21ae4cc4-5779-4f61-ab0e-eba269ebd7fb" providerId="ADAL" clId="{B6DDD452-6048-48B3-997C-132DF00522BD}" dt="2023-12-13T18:09:08.843" v="678"/>
        <pc:sldMkLst>
          <pc:docMk/>
          <pc:sldMk cId="1936695491" sldId="279"/>
        </pc:sldMkLst>
      </pc:sldChg>
      <pc:sldChg chg="modSp mod modNotesTx">
        <pc:chgData name="Bonifacio, Gustavo GIZ BR" userId="21ae4cc4-5779-4f61-ab0e-eba269ebd7fb" providerId="ADAL" clId="{B6DDD452-6048-48B3-997C-132DF00522BD}" dt="2023-12-13T18:09:20.946" v="679"/>
        <pc:sldMkLst>
          <pc:docMk/>
          <pc:sldMk cId="1210237359" sldId="280"/>
        </pc:sldMkLst>
        <pc:spChg chg="mod">
          <ac:chgData name="Bonifacio, Gustavo GIZ BR" userId="21ae4cc4-5779-4f61-ab0e-eba269ebd7fb" providerId="ADAL" clId="{B6DDD452-6048-48B3-997C-132DF00522BD}" dt="2023-11-23T18:03:17.867" v="256" actId="207"/>
          <ac:spMkLst>
            <pc:docMk/>
            <pc:sldMk cId="1210237359" sldId="280"/>
            <ac:spMk id="3" creationId="{B6214AE9-EC9D-AC75-0390-6E81657580AE}"/>
          </ac:spMkLst>
        </pc:spChg>
      </pc:sldChg>
      <pc:sldChg chg="modNotesTx">
        <pc:chgData name="Bonifacio, Gustavo GIZ BR" userId="21ae4cc4-5779-4f61-ab0e-eba269ebd7fb" providerId="ADAL" clId="{B6DDD452-6048-48B3-997C-132DF00522BD}" dt="2023-12-13T18:09:29.457" v="680"/>
        <pc:sldMkLst>
          <pc:docMk/>
          <pc:sldMk cId="3638231812" sldId="281"/>
        </pc:sldMkLst>
      </pc:sldChg>
      <pc:sldChg chg="add del mod modShow">
        <pc:chgData name="Bonifacio, Gustavo GIZ BR" userId="21ae4cc4-5779-4f61-ab0e-eba269ebd7fb" providerId="ADAL" clId="{B6DDD452-6048-48B3-997C-132DF00522BD}" dt="2023-11-23T18:47:59.165" v="582" actId="729"/>
        <pc:sldMkLst>
          <pc:docMk/>
          <pc:sldMk cId="2276411929" sldId="282"/>
        </pc:sldMkLst>
      </pc:sldChg>
      <pc:sldChg chg="addSp delSp modSp add mod ord setBg delDesignElem modNotesTx">
        <pc:chgData name="Bonifacio, Gustavo GIZ BR" userId="21ae4cc4-5779-4f61-ab0e-eba269ebd7fb" providerId="ADAL" clId="{B6DDD452-6048-48B3-997C-132DF00522BD}" dt="2023-12-13T18:05:11.706" v="661"/>
        <pc:sldMkLst>
          <pc:docMk/>
          <pc:sldMk cId="3768880720" sldId="283"/>
        </pc:sldMkLst>
        <pc:spChg chg="add mod">
          <ac:chgData name="Bonifacio, Gustavo GIZ BR" userId="21ae4cc4-5779-4f61-ab0e-eba269ebd7fb" providerId="ADAL" clId="{B6DDD452-6048-48B3-997C-132DF00522BD}" dt="2023-11-23T18:48:46.970" v="587"/>
          <ac:spMkLst>
            <pc:docMk/>
            <pc:sldMk cId="3768880720" sldId="283"/>
            <ac:spMk id="3" creationId="{2D78372F-4C90-14BA-F52B-CCBC6025D00C}"/>
          </ac:spMkLst>
        </pc:spChg>
        <pc:spChg chg="del">
          <ac:chgData name="Bonifacio, Gustavo GIZ BR" userId="21ae4cc4-5779-4f61-ab0e-eba269ebd7fb" providerId="ADAL" clId="{B6DDD452-6048-48B3-997C-132DF00522BD}" dt="2023-11-23T18:48:46.275" v="586" actId="478"/>
          <ac:spMkLst>
            <pc:docMk/>
            <pc:sldMk cId="3768880720" sldId="283"/>
            <ac:spMk id="6" creationId="{6F85D915-AE1E-88A8-F9A4-4C761E47D381}"/>
          </ac:spMkLst>
        </pc:spChg>
        <pc:grpChg chg="del">
          <ac:chgData name="Bonifacio, Gustavo GIZ BR" userId="21ae4cc4-5779-4f61-ab0e-eba269ebd7fb" providerId="ADAL" clId="{B6DDD452-6048-48B3-997C-132DF00522BD}" dt="2023-11-23T18:11:39.040" v="375"/>
          <ac:grpSpMkLst>
            <pc:docMk/>
            <pc:sldMk cId="3768880720" sldId="283"/>
            <ac:grpSpMk id="1056" creationId="{3A869B40-3FF9-5C33-03AE-AA41A3467659}"/>
          </ac:grpSpMkLst>
        </pc:grpChg>
        <pc:picChg chg="add mod">
          <ac:chgData name="Bonifacio, Gustavo GIZ BR" userId="21ae4cc4-5779-4f61-ab0e-eba269ebd7fb" providerId="ADAL" clId="{B6DDD452-6048-48B3-997C-132DF00522BD}" dt="2023-11-23T18:47:00.966" v="578" actId="1035"/>
          <ac:picMkLst>
            <pc:docMk/>
            <pc:sldMk cId="3768880720" sldId="283"/>
            <ac:picMk id="2" creationId="{13E85145-66C0-BB4C-C967-8A8CFDE654AC}"/>
          </ac:picMkLst>
        </pc:picChg>
        <pc:picChg chg="mod">
          <ac:chgData name="Bonifacio, Gustavo GIZ BR" userId="21ae4cc4-5779-4f61-ab0e-eba269ebd7fb" providerId="ADAL" clId="{B6DDD452-6048-48B3-997C-132DF00522BD}" dt="2023-11-23T18:47:00.966" v="578" actId="1035"/>
          <ac:picMkLst>
            <pc:docMk/>
            <pc:sldMk cId="3768880720" sldId="283"/>
            <ac:picMk id="19" creationId="{C4E8F2C9-62B2-C0E8-484D-ED5B1943F0D1}"/>
          </ac:picMkLst>
        </pc:picChg>
        <pc:picChg chg="mod">
          <ac:chgData name="Bonifacio, Gustavo GIZ BR" userId="21ae4cc4-5779-4f61-ab0e-eba269ebd7fb" providerId="ADAL" clId="{B6DDD452-6048-48B3-997C-132DF00522BD}" dt="2023-11-23T18:47:00.966" v="578" actId="1035"/>
          <ac:picMkLst>
            <pc:docMk/>
            <pc:sldMk cId="3768880720" sldId="283"/>
            <ac:picMk id="21" creationId="{1B7EBE54-9D46-F9F9-B2B3-2CA43A3AFC7F}"/>
          </ac:picMkLst>
        </pc:picChg>
        <pc:picChg chg="del mod">
          <ac:chgData name="Bonifacio, Gustavo GIZ BR" userId="21ae4cc4-5779-4f61-ab0e-eba269ebd7fb" providerId="ADAL" clId="{B6DDD452-6048-48B3-997C-132DF00522BD}" dt="2023-11-23T18:15:32.281" v="524" actId="478"/>
          <ac:picMkLst>
            <pc:docMk/>
            <pc:sldMk cId="3768880720" sldId="283"/>
            <ac:picMk id="1026" creationId="{03AA87AF-B5ED-36A3-4F5A-8CFE1B936E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BD387E6-4DEA-05C8-BA84-4CECA861E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Eficiência Energética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2C2D45-E9BB-6BB8-1920-DF74B9482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8087-5095-43BB-98ED-CB63B6223023}" type="datetimeFigureOut">
              <a:rPr lang="pt-BR" smtClean="0"/>
              <a:t>13/12/2023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5838CE-02A6-8E56-CA4A-055677B3DD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C978E9A-7971-267B-CE2D-AA3AA0F382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3BB46-6E48-4281-9B4B-5A1A6A5B5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42786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Eficiência Energética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CDC7B-8C88-41F8-8AB0-50AD35130EC8}" type="datetimeFigureOut">
              <a:rPr lang="pt-BR" smtClean="0"/>
              <a:t>13/12/2023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C3F36-7F35-44CC-AD90-4F30602E5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51318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iaquetransforma.org.br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- Inserir informações básicas como nome do campus/ unidade (escola) e data da palestra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0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As maiores oportunidades de economia estão nas edificações e serviços públicos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Nas residências, as maiores oportunidades são principalmente em geladeiras, chuveiros elétricos e ar-condicionado. </a:t>
            </a:r>
          </a:p>
          <a:p>
            <a:r>
              <a:rPr lang="pt-BR" dirty="0"/>
              <a:t>Lâmpadas também, mas elas representam um consumo menor nas casas.</a:t>
            </a:r>
          </a:p>
          <a:p>
            <a:endParaRPr lang="pt-BR" dirty="0"/>
          </a:p>
          <a:p>
            <a:r>
              <a:rPr lang="pt-BR" dirty="0"/>
              <a:t>Nos serviços, trata-se por exemplo da escola. Climatização e iluminação são grandes consumidores, além de equipamentos de informática.</a:t>
            </a:r>
          </a:p>
          <a:p>
            <a:endParaRPr lang="pt-BR" dirty="0"/>
          </a:p>
          <a:p>
            <a:r>
              <a:rPr lang="pt-BR" dirty="0"/>
              <a:t>Atualizar com fontes seguras (ANEEL, EPE, MME).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Vocês sabem como podem agir nesse sentido?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44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Passar a primeira parte do vídeo de 8’30’’ (quando o vídeo faz um “intervalo”).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material faz parte do material do Procel, Energia que transforma (</a:t>
            </a:r>
            <a:r>
              <a:rPr lang="pt-BR" dirty="0">
                <a:hlinkClick r:id="rId3"/>
              </a:rPr>
              <a:t>Energia que transforma</a:t>
            </a:r>
            <a:r>
              <a:rPr lang="pt-BR" dirty="0"/>
              <a:t>), que traz informações sobre EE para o público de ensino fundamental a médio.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www.energiaquetransforma.org.br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570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Direcionar perguntas para a plateia:</a:t>
            </a:r>
          </a:p>
          <a:p>
            <a:endParaRPr lang="pt-BR" dirty="0"/>
          </a:p>
          <a:p>
            <a:r>
              <a:rPr lang="pt-BR" dirty="0"/>
              <a:t>Vocês já pensaram sobre isso? </a:t>
            </a:r>
          </a:p>
          <a:p>
            <a:r>
              <a:rPr lang="pt-BR" dirty="0"/>
              <a:t>Vocês já conheciam o selo Procel?</a:t>
            </a:r>
          </a:p>
          <a:p>
            <a:r>
              <a:rPr lang="pt-BR" dirty="0"/>
              <a:t>Prestam atenção nisso quando vão comprar algum equipamento novo?</a:t>
            </a:r>
          </a:p>
          <a:p>
            <a:r>
              <a:rPr lang="pt-BR" dirty="0"/>
              <a:t>E na escola, no trabalho, etc. Vocês prestam atenção nisso quando estão fazendo qualquer coisa?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197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Propor uma dinâmica:</a:t>
            </a:r>
          </a:p>
          <a:p>
            <a:endParaRPr lang="pt-BR" dirty="0"/>
          </a:p>
          <a:p>
            <a:r>
              <a:rPr lang="pt-BR" dirty="0"/>
              <a:t>Entregar um papel rosa e um verde.</a:t>
            </a:r>
          </a:p>
          <a:p>
            <a:r>
              <a:rPr lang="pt-BR" dirty="0"/>
              <a:t>Solicitar que escrevam no rosa um hábito pessoal que eles/elas sabem ou imaginam que não é eficiente em termos de energia (deixar luz acessa, computador ligado quando vai dormir, abrir geladeira só pra olhar, etc.). </a:t>
            </a:r>
          </a:p>
          <a:p>
            <a:r>
              <a:rPr lang="pt-BR" dirty="0"/>
              <a:t>No verde, alguma ação que eles/elas fazem pensando que é eficiente ou já pensaram que poderiam fazer para ser mais eficientes. </a:t>
            </a:r>
          </a:p>
          <a:p>
            <a:r>
              <a:rPr lang="pt-BR" dirty="0"/>
              <a:t>Não é necessário que se identifiquem.</a:t>
            </a:r>
          </a:p>
          <a:p>
            <a:endParaRPr lang="pt-BR" dirty="0"/>
          </a:p>
          <a:p>
            <a:r>
              <a:rPr lang="pt-BR" dirty="0"/>
              <a:t>Ler alguns e comentar.</a:t>
            </a:r>
          </a:p>
          <a:p>
            <a:endParaRPr lang="pt-BR" dirty="0"/>
          </a:p>
          <a:p>
            <a:r>
              <a:rPr lang="pt-BR" dirty="0"/>
              <a:t>Passar o final do vídeo e perguntar o que acharam.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205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Passar o final do vídeo, a partir do 8’30’’ 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446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Vamos assistir o final do vídeo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14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Voltar a pergunta para o ambiente escolar: E na escola: vocês agem de olho na energia que pode estar sendo desperdiçada?</a:t>
            </a:r>
          </a:p>
          <a:p>
            <a:endParaRPr lang="pt-BR" dirty="0"/>
          </a:p>
          <a:p>
            <a:r>
              <a:rPr lang="pt-BR" dirty="0"/>
              <a:t>Nos slides seguintes, listar ações que podem reduzir o desperdício de energia na escola.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459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Acrescentar se houver outras ações que podem ser de interesse da escola.</a:t>
            </a:r>
          </a:p>
          <a:p>
            <a:endParaRPr lang="pt-BR" dirty="0"/>
          </a:p>
          <a:p>
            <a:r>
              <a:rPr lang="pt-BR" dirty="0"/>
              <a:t>Reforçar com exemplos que acontecem na escola.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88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Acrescentar se houver outras ações que podem ser de interesse da escola.</a:t>
            </a:r>
          </a:p>
          <a:p>
            <a:endParaRPr lang="pt-BR" dirty="0"/>
          </a:p>
          <a:p>
            <a:r>
              <a:rPr lang="pt-BR" dirty="0"/>
              <a:t>Reforçar com exemplos que acontecem na escola.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261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Acrescentar se houver outras ações que podem ser de interesse da escola.</a:t>
            </a:r>
          </a:p>
          <a:p>
            <a:endParaRPr lang="pt-BR" dirty="0"/>
          </a:p>
          <a:p>
            <a:r>
              <a:rPr lang="pt-BR" dirty="0"/>
              <a:t>Reforçar com exemplos que acontecem na escola.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 que estamos aqui? Alguém pode imaginar?</a:t>
            </a:r>
          </a:p>
          <a:p>
            <a:endParaRPr lang="pt-BR" dirty="0"/>
          </a:p>
          <a:p>
            <a:r>
              <a:rPr lang="pt-BR" dirty="0"/>
              <a:t>Trazer informações bem iniciais sobre a importância da eficiência energética para a escola e a proposta da iniciativa de ação educativa.</a:t>
            </a:r>
          </a:p>
          <a:p>
            <a:endParaRPr lang="pt-BR" dirty="0"/>
          </a:p>
          <a:p>
            <a:r>
              <a:rPr lang="pt-BR" dirty="0"/>
              <a:t>A ideia é fazer um diagnóstico energético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se for o caso de incluírem como atividade com os alunos – pode ser colocado como projetos de pesquisa/ TCC, etc.</a:t>
            </a:r>
            <a:r>
              <a:rPr lang="pt-BR" dirty="0">
                <a:solidFill>
                  <a:srgbClr val="FF0000"/>
                </a:solidFill>
              </a:rPr>
              <a:t>) </a:t>
            </a:r>
            <a:r>
              <a:rPr lang="pt-BR" dirty="0"/>
              <a:t>na escola e uma campanha de sensibilização de alunos/as e professores/as para depois medir o resultado dela em termos da redução no consumo de energia.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272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Mencionar que o recurso que é economizado em energia, pode reverter em investimento para a escola.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493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Propor uma gincana para os alunos se policiarem com relação ao desperdício de energia.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38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Atualizar slide com as informações da gincana proposta pela escola.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Proposta de gincana (feita no exemplo da cartilha):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Medição do consumo de energia da escola em tempo real. Caso não seja possível, pode-se avaliar a partir das contas de energia, porém sem a divisão entre turnos. Adaptar.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Objetivo: avaliar o quanto de energia os/as usuários/as (alunos/as, servidores/as, docentes, ...) conseguem reduzir somente com ações simples/ mudança de hábitos.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Usuários/as identificam as oportunidades e as implementam, bem como motivam colegas a fazerem o mesmo.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No final do período estipulado, avaliar a redução no consumo de energia, se possível, por turno de aula.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Pode-se solicitar também que alunos/as façam medidas de redução do consumo de energia em casa e pedir para que eles levem a fatura de energia na escola para avaliação da redução. Nesse caso, pode-se pensar em uma premiação individual.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Método de avaliação pode ser definido pela escola. O importante é motivar a redução do consumo de energia.</a:t>
            </a:r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147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No caso de se propor ações nas residências dos/as alunos/as, atualizar slide com as informações de como será avaliado.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Na experiência realizada em Canoinhas, montou-se um formulário online para preenchimento pelos/as alunos/as e envio da fatura de energia.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Sugestão de emitir certificado/ declaração de participação ativa e bom desempenho na ação para as pessoas que reduzirem seus consumos de energia a partir de um certo percentual.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266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exemplo da cartilha, foi fornecido um café para o turno vencedor. </a:t>
            </a:r>
          </a:p>
          <a:p>
            <a:r>
              <a:rPr lang="pt-BR" dirty="0"/>
              <a:t>Na entrega, foi feita uma fala sobre a importância da ação e os resultados, bem como sobre a necessidade de se manter esses bons hábitos com relação ao consumo de energia.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226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Fechamento com mais um vídeo motivador do material do Energia que Transforma, sobre a construção do conhecimento em conjunto.</a:t>
            </a:r>
          </a:p>
          <a:p>
            <a:r>
              <a:rPr lang="pt-BR" dirty="0"/>
              <a:t>Vídeo consciente coletivo – produção do conhecimento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www.energiaquetransforma.org.br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015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Inserir informações do palestrante e do campus.</a:t>
            </a:r>
          </a:p>
          <a:p>
            <a:r>
              <a:rPr lang="pt-BR" dirty="0"/>
              <a:t>Engajar os/as usuários/as da escola a participarem da gincana e manter bons hábitos relacionados ao consumo de energia.</a:t>
            </a:r>
          </a:p>
          <a:p>
            <a:endParaRPr lang="pt-BR" dirty="0"/>
          </a:p>
          <a:p>
            <a:r>
              <a:rPr lang="pt-BR" dirty="0"/>
              <a:t>Para manter o engajamento, fazer uso dos cards para mensagens instantâneas aos/às usuário/as, especificamente os/as alunos/as.</a:t>
            </a:r>
          </a:p>
          <a:p>
            <a:r>
              <a:rPr lang="pt-BR"/>
              <a:t>Também recomenda-se colar os adesivos com informações sobre consumo de energia pela escola.</a:t>
            </a: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482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proposta é conversar e fazer algumas dinâmicas para aprender junto. Pedir participação ativa dos/das alunos/as.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34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Explanar sobre a importância da energia em geral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9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Explanar sobre a matriz elétrica limpa do Brasil, porém pode ser mais diversificada.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Atualizar sempre que possível.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94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Explanar sobre eficiência energética.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Apesar da nossa matriz limpa, precisamos sempre buscar consumir apenas o essencial para as atividades.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62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Definição de eficiência – buscar fazer a mesma coisa com menos energia; ou fazer mais com a mesma quantidade de energia.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Dar exemplos.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139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Segundo estudos, é esperado que até 2031 seja necessário gerar 4% menos energia devido a ações de eficiência energética, ou seja, continuar crescendo mas usando energia de forma mais eficiente, diminuindo assim o seu consumo.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Atualizar dados, com base em fontes seguras (ANEEL, EPE, MME).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29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Onde estão essas oportunidades? </a:t>
            </a:r>
          </a:p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C3F36-7F35-44CC-AD90-4F30602E582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05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C4496-7E00-A6CC-C3C0-10D8E701D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6A147D-298D-A034-11AD-D82A14D2C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374FC6-9F4A-62E5-99EB-B65F68AD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72AF-9006-4EB4-9A19-793D8573427C}" type="datetime1">
              <a:rPr lang="pt-BR" smtClean="0"/>
              <a:t>13/12/2023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3A211B-8625-8FE7-DCB4-A68D4DD2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C291D8-5FB5-F2CC-DFB3-F475ED74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30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C7039-0900-1917-4EFD-550D2E70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87B3AD-47A3-F5B2-A7A7-6757669DA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20AB58-CD60-A008-9410-F447559C2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E9B4-9E94-498A-A58F-4F6FD54A1D1F}" type="datetime1">
              <a:rPr lang="pt-BR" smtClean="0"/>
              <a:t>13/12/2023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5CE1AE-F5E4-5B44-8D38-6F16DA13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15BB92-E948-C92C-29B6-7348DE3B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59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68460D-F57F-6233-66B4-E1D28DD7C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3CB59E-05A5-9960-DF3A-7D03D2C55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AA5282-BA6D-1F5F-D90A-C5B23C25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6BE7-9D51-4DEF-8EFB-11A7D3E725C5}" type="datetime1">
              <a:rPr lang="pt-BR" smtClean="0"/>
              <a:t>13/12/2023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86FCC7-CFD5-71D3-B09B-B7CBC4A0C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C72272-A730-1C55-25D0-8613D1F86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93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D7E41-FD15-A8EF-AC95-0DD0A9F1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608011-538A-89B1-05F7-39E792023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59D297-3678-2FCA-F748-9706ADEA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469-27B4-48F3-90D8-BCBCE6850641}" type="datetime1">
              <a:rPr lang="pt-BR" smtClean="0"/>
              <a:t>13/12/2023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5EEFBA-5EAD-B812-E1E1-FC86CA52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419A0-3796-ABC7-5FDB-26927E10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09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84C68-3861-3792-352B-D663CC6C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11D41D-49BA-DD7C-3465-ACED3400C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E0E34E-E454-20E9-3210-2CCE5B84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7DE5-D676-477F-BEB3-1606A3EE6AA1}" type="datetime1">
              <a:rPr lang="pt-BR" smtClean="0"/>
              <a:t>13/12/2023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4A931-944F-F088-9E79-8E2E2CDA9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BFB568-65E1-CB24-B618-F23DF399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7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F605D-4125-F820-507F-3FE1D55A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DCF26E-35AA-B9FB-70C3-14A78A037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AB2F21-C59F-852E-6750-603A09D07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E28D5E-A120-2C0F-CF5B-3A803E41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213A8-33DE-44B1-9C4F-86E7BECBF0AF}" type="datetime1">
              <a:rPr lang="pt-BR" smtClean="0"/>
              <a:t>13/12/2023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8CE19E-99D8-3DBA-27F1-46E00429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1CC44B-AF3E-65F7-7475-463EDD16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47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F91F9-4E6C-A060-8EB7-51690B3F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6E9321-2B60-8CCF-5068-63D5DA57C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6B3DC5-D088-9960-CA1F-F26647DF3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845BD0-A858-0D2D-97F6-3E893D11D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66C78D-2DC3-FDB3-874B-E77C3B448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72A3591-AAEA-53E4-19F9-4871360C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39B3-78BD-4BD8-A968-380CE3D8002A}" type="datetime1">
              <a:rPr lang="pt-BR" smtClean="0"/>
              <a:t>13/12/2023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EE4D36E-312F-73EA-8B93-68492D2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1AA28CE-C0F3-FE38-8B07-C42759C7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04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ED139-DFDF-C2FC-06CA-424C8982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056C2C1-54A0-653A-CEF3-26A9DC1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4A90-D7F2-4FAB-8DEB-021CF75AFED7}" type="datetime1">
              <a:rPr lang="pt-BR" smtClean="0"/>
              <a:t>13/12/2023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B5ED57-1200-08EA-8066-30EA4780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E8B6E5-D471-CF7B-6FEE-A69C17F2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96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40547DA-23C0-04D2-A048-B02A024B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0962-4657-4152-8972-AF872B178792}" type="datetime1">
              <a:rPr lang="pt-BR" smtClean="0"/>
              <a:t>13/12/2023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7BEECF-2765-171A-1149-74292794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340FCE-2402-ABFA-5869-6CE4F3B7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21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EFDDA-E9F1-794E-BC15-FC20C9B5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6A14F-0FCB-94D9-7218-4C78C3E64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A219A6-A8E1-4C4A-758B-60091868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AFD09-B25E-2C16-FFED-8BCDE9A13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1B22B-5BF7-4DF7-A4B0-0E9B682FD353}" type="datetime1">
              <a:rPr lang="pt-BR" smtClean="0"/>
              <a:t>13/12/2023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4EEAF4-F5DC-C2F8-C6D6-185A67F3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0676FE-38B5-5584-97C7-827F87C4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77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E1E11-573B-BD30-C509-5F530313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8723E63-5DE7-D10C-AF4B-98FFEA5B4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68B808-8B12-D5FA-D576-3307394D6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2B7711-A6FD-CC86-DD84-E214A298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7950-42C2-47CB-8120-75A9D0A357C4}" type="datetime1">
              <a:rPr lang="pt-BR" smtClean="0"/>
              <a:t>13/12/2023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72D8E5-B9EE-BB79-B62E-A83A71E8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Eficiência Energética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7DAE71-4C6D-6102-241D-43CB62F6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91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4EBAB2E-ED73-3FA9-9D88-3CA412E5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060EA9-A588-2A38-B91C-BEE5D7486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17790E-FDD5-6AAC-A21A-60DB9B0B7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91C6-33C7-4E0A-88D1-A73113812FB4}" type="datetime1">
              <a:rPr lang="pt-BR" smtClean="0"/>
              <a:t>13/12/2023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8DD2B7-5468-BD97-B764-0BDB8B22C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Eficiência Energética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084CAE-F8A8-4E17-C739-68144E2E3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7D03E-5DE7-471A-8521-B7031D3E96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5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5140958" TargetMode="External"/><Relationship Id="rId7" Type="http://schemas.openxmlformats.org/officeDocument/2006/relationships/hyperlink" Target="https://vimeo.com/45140958#t=420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vimeo.com/45140958#t=420s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45140958#t=420s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gle/5nykdExM3xmh2Ufy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isglobo.globo.com/assistir/futura/consciente-coletivo/v/8521929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02E175-6429-C2C9-0D86-09B5306E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216" y="1186967"/>
            <a:ext cx="9144000" cy="1264603"/>
          </a:xfrm>
        </p:spPr>
        <p:txBody>
          <a:bodyPr>
            <a:normAutofit/>
          </a:bodyPr>
          <a:lstStyle/>
          <a:p>
            <a:pPr algn="l"/>
            <a:r>
              <a:rPr lang="pt-BR" sz="6600" b="1">
                <a:solidFill>
                  <a:srgbClr val="005346"/>
                </a:solidFill>
                <a:latin typeface="Raleway" pitchFamily="2" charset="0"/>
              </a:rPr>
              <a:t>Eficiência Energética</a:t>
            </a:r>
          </a:p>
        </p:txBody>
      </p:sp>
      <p:pic>
        <p:nvPicPr>
          <p:cNvPr id="7" name="Imagem 6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8DAA11B3-E1CB-0D12-E92F-C7BD022CF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74" y="2722880"/>
            <a:ext cx="8309560" cy="51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2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A2C34C-BF32-34C4-015D-946887AC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D21708B-DBF2-9519-1405-EE5A40F42AA3}"/>
              </a:ext>
            </a:extLst>
          </p:cNvPr>
          <p:cNvSpPr/>
          <p:nvPr/>
        </p:nvSpPr>
        <p:spPr>
          <a:xfrm>
            <a:off x="3215640" y="3037840"/>
            <a:ext cx="5760720" cy="2661919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pt-BR" sz="3200" b="1" i="0" u="none" strike="noStrike" dirty="0">
                <a:solidFill>
                  <a:srgbClr val="EADDD2"/>
                </a:solidFill>
                <a:effectLst/>
                <a:latin typeface="Raleway"/>
              </a:rPr>
              <a:t>62% Edificações</a:t>
            </a:r>
            <a:endParaRPr lang="en-US" sz="3200" b="1" dirty="0">
              <a:solidFill>
                <a:srgbClr val="EADDD2"/>
              </a:solidFill>
              <a:latin typeface="Raleway" pitchFamily="2" charset="0"/>
            </a:endParaRPr>
          </a:p>
          <a:p>
            <a:pPr algn="ctr"/>
            <a:r>
              <a:rPr lang="pt-BR" sz="3200" b="1" dirty="0">
                <a:solidFill>
                  <a:srgbClr val="EADDD2"/>
                </a:solidFill>
                <a:latin typeface="Raleway"/>
              </a:rPr>
              <a:t>(</a:t>
            </a:r>
            <a:r>
              <a:rPr lang="pt-BR" sz="3200" b="1" i="0" u="none" strike="noStrike" dirty="0">
                <a:solidFill>
                  <a:srgbClr val="EADDD2"/>
                </a:solidFill>
                <a:effectLst/>
                <a:latin typeface="Raleway"/>
              </a:rPr>
              <a:t>42% </a:t>
            </a:r>
            <a:r>
              <a:rPr lang="en-US" sz="3200" b="1" i="0" dirty="0">
                <a:solidFill>
                  <a:srgbClr val="EADDD2"/>
                </a:solidFill>
                <a:effectLst/>
                <a:latin typeface="Raleway"/>
              </a:rPr>
              <a:t>​</a:t>
            </a:r>
            <a:r>
              <a:rPr lang="en-US" sz="3200" b="1" dirty="0">
                <a:solidFill>
                  <a:srgbClr val="EADDD2"/>
                </a:solidFill>
                <a:latin typeface="Raleway"/>
              </a:rPr>
              <a:t>Serviços)</a:t>
            </a:r>
            <a:endParaRPr lang="en-US" sz="3200" b="1" i="0">
              <a:solidFill>
                <a:srgbClr val="EADDD2"/>
              </a:solidFill>
              <a:effectLst/>
              <a:latin typeface="Raleway" pitchFamily="2" charset="0"/>
            </a:endParaRPr>
          </a:p>
          <a:p>
            <a:pPr algn="ctr" rtl="0" fontAlgn="base"/>
            <a:r>
              <a:rPr lang="pt-BR" sz="3200" b="1" i="0" u="none" strike="noStrike" dirty="0">
                <a:solidFill>
                  <a:srgbClr val="EADDD2"/>
                </a:solidFill>
                <a:effectLst/>
                <a:latin typeface="Raleway"/>
              </a:rPr>
              <a:t>31% Indústria</a:t>
            </a:r>
            <a:r>
              <a:rPr lang="en-US" sz="3200" b="1" i="0" dirty="0">
                <a:solidFill>
                  <a:srgbClr val="EADDD2"/>
                </a:solidFill>
                <a:effectLst/>
                <a:latin typeface="Raleway"/>
              </a:rPr>
              <a:t>​</a:t>
            </a:r>
            <a:endParaRPr lang="en-US" sz="3200" b="1" i="0">
              <a:solidFill>
                <a:srgbClr val="EADDD2"/>
              </a:solidFill>
              <a:effectLst/>
              <a:latin typeface="Raleway" pitchFamily="2" charset="0"/>
            </a:endParaRPr>
          </a:p>
          <a:p>
            <a:pPr algn="ctr" rtl="0" fontAlgn="base"/>
            <a:r>
              <a:rPr lang="pt-BR" sz="3200" b="1" i="0" u="none" strike="noStrike" dirty="0">
                <a:solidFill>
                  <a:srgbClr val="EADDD2"/>
                </a:solidFill>
                <a:effectLst/>
                <a:latin typeface="Raleway"/>
              </a:rPr>
              <a:t>6% Agropecuária</a:t>
            </a:r>
            <a:r>
              <a:rPr lang="en-US" sz="3200" b="1" i="0" dirty="0">
                <a:solidFill>
                  <a:srgbClr val="EADDD2"/>
                </a:solidFill>
                <a:effectLst/>
                <a:latin typeface="Raleway"/>
              </a:rPr>
              <a:t>​</a:t>
            </a:r>
            <a:endParaRPr lang="en-US" sz="3200" b="1" i="0">
              <a:solidFill>
                <a:srgbClr val="EADDD2"/>
              </a:solidFill>
              <a:effectLst/>
              <a:latin typeface="Raleway" pitchFamily="2" charset="0"/>
            </a:endParaRPr>
          </a:p>
          <a:p>
            <a:pPr algn="ctr" rtl="0" fontAlgn="base"/>
            <a:r>
              <a:rPr lang="pt-BR" sz="3200" b="1" i="0" u="none" strike="noStrike" dirty="0">
                <a:solidFill>
                  <a:srgbClr val="EADDD2"/>
                </a:solidFill>
                <a:effectLst/>
                <a:latin typeface="Raleway"/>
              </a:rPr>
              <a:t>1% Transportes</a:t>
            </a:r>
            <a:endParaRPr lang="en-US" sz="3200" b="1" i="0" dirty="0">
              <a:solidFill>
                <a:srgbClr val="EADDD2"/>
              </a:solidFill>
              <a:effectLst/>
              <a:latin typeface="Raleway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BF7CDF-7890-D550-1D6D-B38A421613C0}"/>
              </a:ext>
            </a:extLst>
          </p:cNvPr>
          <p:cNvSpPr/>
          <p:nvPr/>
        </p:nvSpPr>
        <p:spPr>
          <a:xfrm>
            <a:off x="2207260" y="1168401"/>
            <a:ext cx="7777480" cy="868680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 fontAlgn="base"/>
            <a:r>
              <a:rPr lang="pt-BR" sz="3600" b="1" dirty="0">
                <a:solidFill>
                  <a:srgbClr val="EADDD2"/>
                </a:solidFill>
                <a:latin typeface="Raleway"/>
              </a:rPr>
              <a:t>Oportunidades</a:t>
            </a:r>
            <a:r>
              <a:rPr lang="pt-BR" sz="3600" b="1" i="0" u="none" strike="noStrike" dirty="0">
                <a:solidFill>
                  <a:srgbClr val="EADDD2"/>
                </a:solidFill>
                <a:effectLst/>
                <a:latin typeface="Raleway"/>
              </a:rPr>
              <a:t> </a:t>
            </a:r>
            <a:r>
              <a:rPr lang="pt-BR" sz="3600" b="1" dirty="0">
                <a:solidFill>
                  <a:srgbClr val="EADDD2"/>
                </a:solidFill>
                <a:latin typeface="Raleway"/>
              </a:rPr>
              <a:t>Energia</a:t>
            </a:r>
            <a:r>
              <a:rPr lang="pt-BR" sz="3600" b="1" i="0" u="none" strike="noStrike" dirty="0">
                <a:solidFill>
                  <a:srgbClr val="EADDD2"/>
                </a:solidFill>
                <a:effectLst/>
                <a:latin typeface="Raleway"/>
              </a:rPr>
              <a:t> Elétrica</a:t>
            </a:r>
            <a:endParaRPr lang="en-US" sz="3600" b="1" i="0" dirty="0">
              <a:solidFill>
                <a:srgbClr val="EADDD2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98260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a de República">
            <a:hlinkClick r:id="rId3"/>
            <a:extLst>
              <a:ext uri="{FF2B5EF4-FFF2-40B4-BE49-F238E27FC236}">
                <a16:creationId xmlns:a16="http://schemas.microsoft.com/office/drawing/2014/main" id="{03AA87AF-B5ED-36A3-4F5A-8CFE1B93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4131" r="11173" b="18479"/>
          <a:stretch/>
        </p:blipFill>
        <p:spPr bwMode="auto">
          <a:xfrm>
            <a:off x="6131198" y="234731"/>
            <a:ext cx="5144879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 descr="Logotipo, nome da empresa&#10;&#10;Descrição gerada automaticamente">
            <a:extLst>
              <a:ext uri="{FF2B5EF4-FFF2-40B4-BE49-F238E27FC236}">
                <a16:creationId xmlns:a16="http://schemas.microsoft.com/office/drawing/2014/main" id="{C4E8F2C9-62B2-C0E8-484D-ED5B1943F0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9" r="24531" b="1"/>
          <a:stretch/>
        </p:blipFill>
        <p:spPr>
          <a:xfrm>
            <a:off x="6096193" y="3582734"/>
            <a:ext cx="2607737" cy="2539178"/>
          </a:xfrm>
          <a:prstGeom prst="rect">
            <a:avLst/>
          </a:prstGeom>
        </p:spPr>
      </p:pic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1B7EBE54-9D46-F9F9-B2B3-2CA43A3AFC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788"/>
          <a:stretch/>
        </p:blipFill>
        <p:spPr>
          <a:xfrm>
            <a:off x="8703831" y="3582732"/>
            <a:ext cx="2611868" cy="2539178"/>
          </a:xfrm>
          <a:prstGeom prst="rect">
            <a:avLst/>
          </a:prstGeom>
        </p:spPr>
      </p:pic>
      <p:grpSp>
        <p:nvGrpSpPr>
          <p:cNvPr id="1056" name="Group 1043">
            <a:extLst>
              <a:ext uri="{FF2B5EF4-FFF2-40B4-BE49-F238E27FC236}">
                <a16:creationId xmlns:a16="http://schemas.microsoft.com/office/drawing/2014/main" id="{3A869B40-3FF9-5C33-03AE-AA41A3467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5808" y="5858828"/>
            <a:ext cx="5219892" cy="123363"/>
            <a:chOff x="7015162" y="5858828"/>
            <a:chExt cx="4300544" cy="123363"/>
          </a:xfrm>
        </p:grpSpPr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16FEA8A7-C9FC-4B57-7E77-59EA429E7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tangle 1045">
              <a:extLst>
                <a:ext uri="{FF2B5EF4-FFF2-40B4-BE49-F238E27FC236}">
                  <a16:creationId xmlns:a16="http://schemas.microsoft.com/office/drawing/2014/main" id="{E7015D1C-251B-712B-6C67-10279DD55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85D915-AE1E-88A8-F9A4-4C761E47D381}"/>
              </a:ext>
            </a:extLst>
          </p:cNvPr>
          <p:cNvSpPr txBox="1"/>
          <p:nvPr/>
        </p:nvSpPr>
        <p:spPr>
          <a:xfrm>
            <a:off x="838639" y="708402"/>
            <a:ext cx="522216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rtl="0" fontAlgn="base">
              <a:buNone/>
            </a:pPr>
            <a:r>
              <a:rPr lang="pt-BR" sz="3600" b="1" i="0" strike="noStrike" dirty="0">
                <a:solidFill>
                  <a:srgbClr val="005346"/>
                </a:solidFill>
                <a:effectLst/>
                <a:latin typeface="Raleway" pitchFamily="2" charset="0"/>
              </a:rPr>
              <a:t>Energia é </a:t>
            </a:r>
          </a:p>
          <a:p>
            <a:pPr marL="0" indent="0" rtl="0" fontAlgn="base">
              <a:buNone/>
            </a:pPr>
            <a:r>
              <a:rPr lang="pt-BR" sz="3600" b="1" dirty="0">
                <a:solidFill>
                  <a:srgbClr val="005346"/>
                </a:solidFill>
                <a:latin typeface="Raleway"/>
              </a:rPr>
              <a:t>força</a:t>
            </a:r>
            <a:r>
              <a:rPr lang="pt-BR" sz="3600" b="1" i="0" dirty="0">
                <a:solidFill>
                  <a:srgbClr val="005346"/>
                </a:solidFill>
                <a:effectLst/>
                <a:latin typeface="Raleway"/>
              </a:rPr>
              <a:t> em ação.</a:t>
            </a:r>
            <a:endParaRPr lang="en-US" sz="3600" b="1" i="0" dirty="0">
              <a:solidFill>
                <a:srgbClr val="005346"/>
              </a:solidFill>
              <a:effectLst/>
              <a:latin typeface="Raleway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3D186E-C4D4-A124-AD2E-1B530DA07518}"/>
              </a:ext>
            </a:extLst>
          </p:cNvPr>
          <p:cNvSpPr txBox="1"/>
          <p:nvPr/>
        </p:nvSpPr>
        <p:spPr>
          <a:xfrm>
            <a:off x="873836" y="2251012"/>
            <a:ext cx="4568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pt-BR" sz="2400" i="0" u="none" strike="noStrike" dirty="0">
                <a:effectLst/>
                <a:latin typeface="Raleway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Eficiênci</a:t>
            </a:r>
            <a:r>
              <a:rPr lang="pt-BR" sz="2400" dirty="0">
                <a:latin typeface="Raleway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energética nas residências</a:t>
            </a:r>
            <a:r>
              <a:rPr lang="pt-BR" sz="2400" i="0" dirty="0">
                <a:effectLst/>
                <a:latin typeface="Raleway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pt-BR" sz="2400" i="0" dirty="0">
              <a:effectLst/>
              <a:latin typeface="Raleway" pitchFamily="2" charset="0"/>
            </a:endParaRPr>
          </a:p>
          <a:p>
            <a:pPr marL="0" indent="0" rtl="0" fontAlgn="base">
              <a:buNone/>
            </a:pPr>
            <a:endParaRPr lang="pt-BR" i="0" dirty="0">
              <a:effectLst/>
              <a:latin typeface="Raleway" pitchFamily="2" charset="0"/>
            </a:endParaRPr>
          </a:p>
          <a:p>
            <a:pPr marL="0" indent="0" rtl="0" fontAlgn="base">
              <a:buNone/>
            </a:pPr>
            <a:r>
              <a:rPr lang="pt-BR" sz="1400" i="0" dirty="0">
                <a:effectLst/>
                <a:latin typeface="Raleway" pitchFamily="2" charset="0"/>
              </a:rPr>
              <a:t>(Víd</a:t>
            </a:r>
            <a:r>
              <a:rPr lang="pt-BR" sz="1400" dirty="0">
                <a:latin typeface="Raleway" pitchFamily="2" charset="0"/>
              </a:rPr>
              <a:t>eo da série Energia que transforma, Procel)</a:t>
            </a:r>
            <a:endParaRPr lang="en-US" sz="1400" i="0" dirty="0">
              <a:effectLst/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0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upo de música no palco&#10;&#10;Descrição gerada automaticamente com confiança média">
            <a:extLst>
              <a:ext uri="{FF2B5EF4-FFF2-40B4-BE49-F238E27FC236}">
                <a16:creationId xmlns:a16="http://schemas.microsoft.com/office/drawing/2014/main" id="{B2029DD9-D77E-97B6-DD27-A6835A118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3D5C25-27D2-5B2F-FE38-520AE42EEF36}"/>
              </a:ext>
            </a:extLst>
          </p:cNvPr>
          <p:cNvSpPr/>
          <p:nvPr/>
        </p:nvSpPr>
        <p:spPr>
          <a:xfrm>
            <a:off x="944216" y="1430860"/>
            <a:ext cx="2429773" cy="920150"/>
          </a:xfrm>
          <a:prstGeom prst="rect">
            <a:avLst/>
          </a:prstGeom>
          <a:solidFill>
            <a:srgbClr val="F7B5E8"/>
          </a:solidFill>
          <a:ln>
            <a:solidFill>
              <a:srgbClr val="FF6D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>
                <a:solidFill>
                  <a:srgbClr val="ED288E"/>
                </a:solidFill>
                <a:latin typeface="Raleway"/>
                <a:cs typeface="Calibri"/>
              </a:rPr>
              <a:t>ROSA</a:t>
            </a:r>
            <a:endParaRPr lang="pt-BR" sz="4400" b="1">
              <a:solidFill>
                <a:srgbClr val="ED288E"/>
              </a:solidFill>
              <a:latin typeface="Raleway"/>
            </a:endParaRPr>
          </a:p>
        </p:txBody>
      </p:sp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DB57EDB4-2931-70A0-FC9B-C34155335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07620"/>
            <a:ext cx="6096000" cy="3050380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A4917BA6-599E-B9B4-F0F1-31D2F8A69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33" y="1297053"/>
            <a:ext cx="2510567" cy="25105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F57517B-1961-5A1A-5B66-F016CBC40503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F131BA-94D5-48CD-0729-75705EA85AF5}"/>
              </a:ext>
            </a:extLst>
          </p:cNvPr>
          <p:cNvSpPr txBox="1"/>
          <p:nvPr/>
        </p:nvSpPr>
        <p:spPr>
          <a:xfrm>
            <a:off x="3638096" y="1645582"/>
            <a:ext cx="5291492" cy="11059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rgbClr val="375623"/>
                </a:solidFill>
                <a:latin typeface="Raleway"/>
                <a:cs typeface="Calibri"/>
              </a:rPr>
              <a:t>HÁBITOS</a:t>
            </a:r>
            <a:r>
              <a:rPr lang="pt-BR" sz="3200" b="1">
                <a:solidFill>
                  <a:srgbClr val="375623"/>
                </a:solidFill>
                <a:latin typeface="Raleway"/>
                <a:cs typeface="Calibri"/>
              </a:rPr>
              <a:t> NÃO EFICIENTES</a:t>
            </a:r>
            <a:endParaRPr lang="pt-BR" sz="3200" b="1">
              <a:solidFill>
                <a:srgbClr val="375623"/>
              </a:solidFill>
              <a:latin typeface="Raleway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8DA55B0-4002-CC81-8CCF-AC07B51CCA23}"/>
              </a:ext>
            </a:extLst>
          </p:cNvPr>
          <p:cNvSpPr txBox="1"/>
          <p:nvPr/>
        </p:nvSpPr>
        <p:spPr>
          <a:xfrm>
            <a:off x="3638095" y="2910789"/>
            <a:ext cx="49033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rgbClr val="375623"/>
                </a:solidFill>
                <a:latin typeface="Raleway"/>
                <a:cs typeface="Calibri"/>
              </a:rPr>
              <a:t>HÁBITOS </a:t>
            </a:r>
            <a:r>
              <a:rPr lang="pt-BR" sz="3200" b="1">
                <a:solidFill>
                  <a:srgbClr val="375623"/>
                </a:solidFill>
                <a:latin typeface="Raleway"/>
                <a:cs typeface="Calibri"/>
              </a:rPr>
              <a:t>EFICIENTES</a:t>
            </a:r>
            <a:endParaRPr lang="pt-BR" sz="3200" b="1">
              <a:solidFill>
                <a:srgbClr val="375623"/>
              </a:solidFill>
              <a:latin typeface="Raleway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7F09BC-A1EB-8404-1606-11AAC7ECB789}"/>
              </a:ext>
            </a:extLst>
          </p:cNvPr>
          <p:cNvSpPr/>
          <p:nvPr/>
        </p:nvSpPr>
        <p:spPr>
          <a:xfrm>
            <a:off x="942029" y="2748888"/>
            <a:ext cx="2429772" cy="92014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>
                <a:solidFill>
                  <a:schemeClr val="accent6">
                    <a:lumMod val="50000"/>
                  </a:schemeClr>
                </a:solidFill>
                <a:latin typeface="Raleway"/>
                <a:cs typeface="Calibri"/>
              </a:rPr>
              <a:t>VERDE</a:t>
            </a:r>
            <a:endParaRPr lang="pt-BR" sz="4400" b="1">
              <a:solidFill>
                <a:schemeClr val="accent6">
                  <a:lumMod val="50000"/>
                </a:scheme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184079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Logotipo, nome da empresa&#10;&#10;Descrição gerada automaticamente">
            <a:extLst>
              <a:ext uri="{FF2B5EF4-FFF2-40B4-BE49-F238E27FC236}">
                <a16:creationId xmlns:a16="http://schemas.microsoft.com/office/drawing/2014/main" id="{C4E8F2C9-62B2-C0E8-484D-ED5B1943F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9" r="24531" b="1"/>
          <a:stretch/>
        </p:blipFill>
        <p:spPr>
          <a:xfrm>
            <a:off x="6096193" y="3725949"/>
            <a:ext cx="2607737" cy="2539178"/>
          </a:xfrm>
          <a:prstGeom prst="rect">
            <a:avLst/>
          </a:prstGeom>
        </p:spPr>
      </p:pic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1B7EBE54-9D46-F9F9-B2B3-2CA43A3AF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788"/>
          <a:stretch/>
        </p:blipFill>
        <p:spPr>
          <a:xfrm>
            <a:off x="8703831" y="3725947"/>
            <a:ext cx="2611868" cy="25391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73D186E-C4D4-A124-AD2E-1B530DA07518}"/>
              </a:ext>
            </a:extLst>
          </p:cNvPr>
          <p:cNvSpPr txBox="1"/>
          <p:nvPr/>
        </p:nvSpPr>
        <p:spPr>
          <a:xfrm>
            <a:off x="873836" y="2251012"/>
            <a:ext cx="4568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pt-BR" sz="2400" i="0" u="none" strike="noStrike" dirty="0">
                <a:effectLst/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Eficiênci</a:t>
            </a:r>
            <a:r>
              <a:rPr lang="pt-BR" sz="2400" dirty="0"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energética nas residências</a:t>
            </a:r>
            <a:r>
              <a:rPr lang="pt-BR" sz="2400" i="0" dirty="0">
                <a:effectLst/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pt-BR" sz="2400" i="0" dirty="0">
              <a:effectLst/>
              <a:latin typeface="Raleway" pitchFamily="2" charset="0"/>
            </a:endParaRPr>
          </a:p>
          <a:p>
            <a:pPr marL="0" indent="0" rtl="0" fontAlgn="base">
              <a:buNone/>
            </a:pPr>
            <a:endParaRPr lang="pt-BR" i="0" dirty="0">
              <a:effectLst/>
              <a:latin typeface="Raleway" pitchFamily="2" charset="0"/>
            </a:endParaRPr>
          </a:p>
          <a:p>
            <a:pPr marL="0" indent="0" rtl="0" fontAlgn="base">
              <a:buNone/>
            </a:pPr>
            <a:r>
              <a:rPr lang="pt-BR" sz="1400" i="0" dirty="0">
                <a:effectLst/>
                <a:latin typeface="Raleway" pitchFamily="2" charset="0"/>
              </a:rPr>
              <a:t>(Víd</a:t>
            </a:r>
            <a:r>
              <a:rPr lang="pt-BR" sz="1400" dirty="0">
                <a:latin typeface="Raleway" pitchFamily="2" charset="0"/>
              </a:rPr>
              <a:t>eo da série Energia que transforma, Procel)</a:t>
            </a:r>
            <a:endParaRPr lang="en-US" sz="1400" i="0" dirty="0">
              <a:effectLst/>
              <a:latin typeface="Raleway" pitchFamily="2" charset="0"/>
            </a:endParaRPr>
          </a:p>
        </p:txBody>
      </p:sp>
      <p:pic>
        <p:nvPicPr>
          <p:cNvPr id="2" name="Picture 2" descr="Vida de República">
            <a:hlinkClick r:id="rId5"/>
            <a:extLst>
              <a:ext uri="{FF2B5EF4-FFF2-40B4-BE49-F238E27FC236}">
                <a16:creationId xmlns:a16="http://schemas.microsoft.com/office/drawing/2014/main" id="{13E85145-66C0-BB4C-C967-8A8CFDE65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4131" r="11173" b="18479"/>
          <a:stretch/>
        </p:blipFill>
        <p:spPr bwMode="auto">
          <a:xfrm>
            <a:off x="6131198" y="377946"/>
            <a:ext cx="5144879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D78372F-4C90-14BA-F52B-CCBC6025D00C}"/>
              </a:ext>
            </a:extLst>
          </p:cNvPr>
          <p:cNvSpPr txBox="1"/>
          <p:nvPr/>
        </p:nvSpPr>
        <p:spPr>
          <a:xfrm>
            <a:off x="838639" y="708402"/>
            <a:ext cx="522216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rtl="0" fontAlgn="base">
              <a:buNone/>
            </a:pPr>
            <a:r>
              <a:rPr lang="pt-BR" sz="3600" b="1" i="0" strike="noStrike" dirty="0">
                <a:solidFill>
                  <a:srgbClr val="005346"/>
                </a:solidFill>
                <a:effectLst/>
                <a:latin typeface="Raleway" pitchFamily="2" charset="0"/>
              </a:rPr>
              <a:t>Energia é </a:t>
            </a:r>
          </a:p>
          <a:p>
            <a:pPr marL="0" indent="0" rtl="0" fontAlgn="base">
              <a:buNone/>
            </a:pPr>
            <a:r>
              <a:rPr lang="pt-BR" sz="3600" b="1" dirty="0">
                <a:solidFill>
                  <a:srgbClr val="005346"/>
                </a:solidFill>
                <a:latin typeface="Raleway"/>
              </a:rPr>
              <a:t>força</a:t>
            </a:r>
            <a:r>
              <a:rPr lang="pt-BR" sz="3600" b="1" i="0" dirty="0">
                <a:solidFill>
                  <a:srgbClr val="005346"/>
                </a:solidFill>
                <a:effectLst/>
                <a:latin typeface="Raleway"/>
              </a:rPr>
              <a:t> em ação.</a:t>
            </a:r>
            <a:endParaRPr lang="en-US" sz="3600" b="1" i="0" dirty="0">
              <a:solidFill>
                <a:srgbClr val="005346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6888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A1C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10EEB56-9582-B677-F70C-0B6A049B8CA7}"/>
              </a:ext>
            </a:extLst>
          </p:cNvPr>
          <p:cNvSpPr txBox="1"/>
          <p:nvPr/>
        </p:nvSpPr>
        <p:spPr>
          <a:xfrm>
            <a:off x="873836" y="661417"/>
            <a:ext cx="522216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rtl="0" fontAlgn="base">
              <a:buNone/>
            </a:pPr>
            <a:r>
              <a:rPr lang="pt-BR" sz="4000" b="1" i="0" u="sng" strike="noStrike" dirty="0">
                <a:solidFill>
                  <a:srgbClr val="005346"/>
                </a:solidFill>
                <a:effectLst/>
                <a:latin typeface="Raleway" pitchFamily="2" charset="0"/>
              </a:rPr>
              <a:t>Energia é </a:t>
            </a:r>
          </a:p>
          <a:p>
            <a:pPr marL="0" indent="0" rtl="0" fontAlgn="base">
              <a:buNone/>
            </a:pPr>
            <a:r>
              <a:rPr lang="pt-BR" sz="4000" b="1" u="sng" dirty="0">
                <a:solidFill>
                  <a:srgbClr val="005346"/>
                </a:solidFill>
                <a:latin typeface="Raleway"/>
              </a:rPr>
              <a:t>força</a:t>
            </a:r>
            <a:r>
              <a:rPr lang="pt-BR" sz="4000" b="1" i="0" u="sng" dirty="0">
                <a:solidFill>
                  <a:srgbClr val="005346"/>
                </a:solidFill>
                <a:effectLst/>
                <a:latin typeface="Raleway"/>
              </a:rPr>
              <a:t> em ação.</a:t>
            </a:r>
            <a:endParaRPr lang="en-US" sz="4000" b="1" i="0" u="sng" dirty="0">
              <a:solidFill>
                <a:srgbClr val="005346"/>
              </a:solidFill>
              <a:effectLst/>
              <a:latin typeface="Raleway"/>
            </a:endParaRPr>
          </a:p>
        </p:txBody>
      </p:sp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2D06948A-6F2B-0218-9C36-6A08E7138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" y="3418556"/>
            <a:ext cx="6873520" cy="3439443"/>
          </a:xfrm>
          <a:prstGeom prst="rect">
            <a:avLst/>
          </a:prstGeom>
        </p:spPr>
      </p:pic>
      <p:pic>
        <p:nvPicPr>
          <p:cNvPr id="9" name="Imagem 8" descr="Logotipo&#10;&#10;Descrição gerada automaticamente com confiança baixa">
            <a:extLst>
              <a:ext uri="{FF2B5EF4-FFF2-40B4-BE49-F238E27FC236}">
                <a16:creationId xmlns:a16="http://schemas.microsoft.com/office/drawing/2014/main" id="{3C5E086F-4810-E11C-787D-F163357EF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87" y="2240067"/>
            <a:ext cx="2356977" cy="23569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214AE9-EC9D-AC75-0390-6E81657580AE}"/>
              </a:ext>
            </a:extLst>
          </p:cNvPr>
          <p:cNvSpPr txBox="1"/>
          <p:nvPr/>
        </p:nvSpPr>
        <p:spPr>
          <a:xfrm>
            <a:off x="873836" y="2251012"/>
            <a:ext cx="7793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pt-BR" sz="3200" b="1" i="0" u="none" strike="noStrike" dirty="0">
                <a:solidFill>
                  <a:schemeClr val="bg1"/>
                </a:solidFill>
                <a:effectLst/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Eficiênci</a:t>
            </a:r>
            <a:r>
              <a:rPr lang="pt-BR" sz="3200" b="1" dirty="0">
                <a:solidFill>
                  <a:schemeClr val="bg1"/>
                </a:solidFill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energética nas residências</a:t>
            </a:r>
            <a:r>
              <a:rPr lang="pt-BR" sz="3200" b="1" i="0" dirty="0">
                <a:solidFill>
                  <a:schemeClr val="bg1"/>
                </a:solidFill>
                <a:effectLst/>
                <a:latin typeface="Ralew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sz="3200" b="1" i="0" dirty="0">
              <a:solidFill>
                <a:schemeClr val="bg1"/>
              </a:solidFill>
              <a:effectLst/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1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36B2D56-2EEA-A361-CD6A-E09E8222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13" y="0"/>
            <a:ext cx="12423226" cy="698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66DCD55-9D37-F83B-9CC3-148EAC27AF7C}"/>
              </a:ext>
            </a:extLst>
          </p:cNvPr>
          <p:cNvSpPr/>
          <p:nvPr/>
        </p:nvSpPr>
        <p:spPr>
          <a:xfrm>
            <a:off x="7432375" y="520078"/>
            <a:ext cx="4721860" cy="868680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 fontAlgn="base"/>
            <a:r>
              <a:rPr lang="pt-BR" sz="3200" b="1" i="0" u="none" strike="noStrike">
                <a:solidFill>
                  <a:srgbClr val="EADDD2"/>
                </a:solidFill>
                <a:effectLst/>
                <a:latin typeface="Raleway"/>
              </a:rPr>
              <a:t>E aqui no </a:t>
            </a:r>
            <a:r>
              <a:rPr lang="pt-BR" sz="3200" b="1">
                <a:solidFill>
                  <a:srgbClr val="EADDD2"/>
                </a:solidFill>
                <a:latin typeface="Raleway"/>
              </a:rPr>
              <a:t>Campus</a:t>
            </a:r>
            <a:r>
              <a:rPr lang="pt-BR" sz="3200" b="1" i="0" u="none" strike="noStrike">
                <a:solidFill>
                  <a:srgbClr val="EADDD2"/>
                </a:solidFill>
                <a:effectLst/>
                <a:latin typeface="Raleway"/>
              </a:rPr>
              <a:t>?</a:t>
            </a:r>
            <a:endParaRPr lang="en-US" sz="3200" b="1" i="0">
              <a:solidFill>
                <a:srgbClr val="EADDD2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0864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62C17-C295-BB83-4787-0A5FE370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65379F-803D-7266-2C38-6D3CD83A1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F994BF6-5BE5-EE05-7EC8-F6753F00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585"/>
            <a:ext cx="12385040" cy="69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A6D5B28-8271-39BE-FF2B-C00A871A31B1}"/>
              </a:ext>
            </a:extLst>
          </p:cNvPr>
          <p:cNvSpPr txBox="1"/>
          <p:nvPr/>
        </p:nvSpPr>
        <p:spPr>
          <a:xfrm>
            <a:off x="724263" y="524659"/>
            <a:ext cx="8595360" cy="26019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l" rtl="0" fontAlgn="base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Campanha</a:t>
            </a:r>
            <a:r>
              <a:rPr lang="en-US" sz="2800" b="0" i="0" dirty="0">
                <a:solidFill>
                  <a:srgbClr val="F5C601"/>
                </a:solidFill>
                <a:effectLst/>
                <a:latin typeface="Raleway"/>
              </a:rPr>
              <a:t> de </a:t>
            </a: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conscientização</a:t>
            </a:r>
            <a:endParaRPr lang="en-US" sz="2800" b="0" i="0" dirty="0">
              <a:solidFill>
                <a:srgbClr val="F5C601"/>
              </a:solidFill>
              <a:effectLst/>
              <a:latin typeface="Raleway"/>
            </a:endParaRPr>
          </a:p>
          <a:p>
            <a:pPr marL="457200" indent="-457200" algn="l" rtl="0" fontAlgn="base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Apagar</a:t>
            </a:r>
            <a:r>
              <a:rPr lang="en-US" sz="2800" b="0" i="0" dirty="0">
                <a:solidFill>
                  <a:srgbClr val="F5C601"/>
                </a:solidFill>
                <a:effectLst/>
                <a:latin typeface="Raleway"/>
              </a:rPr>
              <a:t> </a:t>
            </a: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lâmpadas</a:t>
            </a:r>
            <a:r>
              <a:rPr lang="en-US" sz="2800" b="0" i="0" dirty="0">
                <a:solidFill>
                  <a:srgbClr val="F5C601"/>
                </a:solidFill>
                <a:effectLst/>
                <a:latin typeface="Raleway"/>
              </a:rPr>
              <a:t> </a:t>
            </a: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desnecessárias</a:t>
            </a:r>
            <a:endParaRPr lang="en-US" sz="2800" b="0" i="0" dirty="0">
              <a:solidFill>
                <a:srgbClr val="F5C601"/>
              </a:solidFill>
              <a:effectLst/>
              <a:latin typeface="Raleway"/>
            </a:endParaRPr>
          </a:p>
          <a:p>
            <a:pPr marL="457200" indent="-457200" algn="l" rtl="0" fontAlgn="base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dirty="0" err="1">
                <a:solidFill>
                  <a:srgbClr val="F5C601"/>
                </a:solidFill>
                <a:latin typeface="Raleway"/>
              </a:rPr>
              <a:t>Aproveitar</a:t>
            </a:r>
            <a:r>
              <a:rPr lang="en-US" sz="2800" dirty="0">
                <a:solidFill>
                  <a:srgbClr val="F5C601"/>
                </a:solidFill>
                <a:latin typeface="Raleway"/>
              </a:rPr>
              <a:t>, </a:t>
            </a:r>
            <a:r>
              <a:rPr lang="en-US" sz="2800" dirty="0" err="1">
                <a:solidFill>
                  <a:srgbClr val="F5C601"/>
                </a:solidFill>
                <a:latin typeface="Raleway"/>
              </a:rPr>
              <a:t>ao</a:t>
            </a:r>
            <a:r>
              <a:rPr lang="en-US" sz="2800" dirty="0">
                <a:solidFill>
                  <a:srgbClr val="F5C601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F5C601"/>
                </a:solidFill>
                <a:latin typeface="Raleway"/>
              </a:rPr>
              <a:t>máximo</a:t>
            </a:r>
            <a:r>
              <a:rPr lang="en-US" sz="2800" dirty="0">
                <a:solidFill>
                  <a:srgbClr val="F5C601"/>
                </a:solidFill>
                <a:latin typeface="Raleway"/>
              </a:rPr>
              <a:t>, a luz natural</a:t>
            </a:r>
          </a:p>
          <a:p>
            <a:pPr marL="457200" indent="-457200" algn="l" rtl="0" fontAlgn="base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Limpeza</a:t>
            </a:r>
            <a:r>
              <a:rPr lang="en-US" sz="2800" b="0" i="0" dirty="0">
                <a:solidFill>
                  <a:srgbClr val="F5C601"/>
                </a:solidFill>
                <a:effectLst/>
                <a:latin typeface="Raleway"/>
              </a:rPr>
              <a:t> das </a:t>
            </a: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luminárias</a:t>
            </a:r>
            <a:r>
              <a:rPr lang="en-US" sz="2800" b="0" i="0" dirty="0">
                <a:solidFill>
                  <a:srgbClr val="F5C601"/>
                </a:solidFill>
                <a:effectLst/>
                <a:latin typeface="Raleway"/>
              </a:rPr>
              <a:t> e </a:t>
            </a:r>
            <a:r>
              <a:rPr lang="en-US" sz="2800" b="0" i="0" dirty="0" err="1">
                <a:solidFill>
                  <a:srgbClr val="F5C601"/>
                </a:solidFill>
                <a:effectLst/>
                <a:latin typeface="Raleway"/>
              </a:rPr>
              <a:t>lâmpadas</a:t>
            </a:r>
            <a:endParaRPr lang="en-US" sz="2800" b="0" i="0" dirty="0">
              <a:solidFill>
                <a:srgbClr val="F5C601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48676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D675BF65-F8A4-D772-A6CA-C24AA1EF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322299E-9E9C-E4DF-1A58-C7D502D9CB77}"/>
              </a:ext>
            </a:extLst>
          </p:cNvPr>
          <p:cNvSpPr/>
          <p:nvPr/>
        </p:nvSpPr>
        <p:spPr>
          <a:xfrm>
            <a:off x="5506720" y="706319"/>
            <a:ext cx="5730240" cy="1762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Desligar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o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ar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quando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o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ambiente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estiver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desocupado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ou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sem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necessidade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de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uso</a:t>
            </a:r>
            <a:endParaRPr lang="en-US" sz="2800" i="0">
              <a:solidFill>
                <a:schemeClr val="accent6">
                  <a:lumMod val="50000"/>
                </a:schemeClr>
              </a:solidFill>
              <a:effectLst/>
              <a:latin typeface="Raleway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C507CA4-C136-59F8-9E07-F15E31FED00B}"/>
              </a:ext>
            </a:extLst>
          </p:cNvPr>
          <p:cNvSpPr/>
          <p:nvPr/>
        </p:nvSpPr>
        <p:spPr>
          <a:xfrm>
            <a:off x="5506720" y="2723474"/>
            <a:ext cx="5730240" cy="969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Fechar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portas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e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janelas</a:t>
            </a:r>
            <a:endParaRPr lang="en-US" sz="2800" i="0">
              <a:solidFill>
                <a:schemeClr val="accent6">
                  <a:lumMod val="50000"/>
                </a:schemeClr>
              </a:solidFill>
              <a:effectLst/>
              <a:latin typeface="Raleway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B75155-AF6E-2B36-3656-2C28DA41E3B1}"/>
              </a:ext>
            </a:extLst>
          </p:cNvPr>
          <p:cNvSpPr/>
          <p:nvPr/>
        </p:nvSpPr>
        <p:spPr>
          <a:xfrm>
            <a:off x="5506720" y="3947753"/>
            <a:ext cx="5730240" cy="969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Manutenção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periódica</a:t>
            </a:r>
            <a:endParaRPr lang="en-US" sz="2800" b="1" i="0">
              <a:solidFill>
                <a:schemeClr val="accent6">
                  <a:lumMod val="50000"/>
                </a:schemeClr>
              </a:solidFill>
              <a:effectLst/>
              <a:latin typeface="Raleway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185F65A-430B-698B-DB11-66520C7EB834}"/>
              </a:ext>
            </a:extLst>
          </p:cNvPr>
          <p:cNvSpPr/>
          <p:nvPr/>
        </p:nvSpPr>
        <p:spPr>
          <a:xfrm>
            <a:off x="5506720" y="5172032"/>
            <a:ext cx="5730240" cy="969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lnSpc>
                <a:spcPct val="150000"/>
              </a:lnSpc>
              <a:buFont typeface="Wingdings"/>
              <a:buChar char="q"/>
            </a:pP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22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Raleway"/>
              </a:rPr>
              <a:t>-</a:t>
            </a:r>
            <a:r>
              <a:rPr lang="en-US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 24 </a:t>
            </a:r>
            <a:r>
              <a:rPr lang="pt-BR" sz="2800" b="1" i="0">
                <a:solidFill>
                  <a:schemeClr val="accent6">
                    <a:lumMod val="50000"/>
                  </a:schemeClr>
                </a:solidFill>
                <a:effectLst/>
                <a:latin typeface="Raleway"/>
              </a:rPr>
              <a:t>ºC é o ideal</a:t>
            </a:r>
            <a:endParaRPr lang="en-US" sz="2800" i="0">
              <a:solidFill>
                <a:schemeClr val="accent6">
                  <a:lumMod val="50000"/>
                </a:schemeClr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10683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322299E-9E9C-E4DF-1A58-C7D502D9CB77}"/>
              </a:ext>
            </a:extLst>
          </p:cNvPr>
          <p:cNvSpPr/>
          <p:nvPr/>
        </p:nvSpPr>
        <p:spPr>
          <a:xfrm>
            <a:off x="609600" y="746959"/>
            <a:ext cx="5730240" cy="1762562"/>
          </a:xfrm>
          <a:prstGeom prst="rect">
            <a:avLst/>
          </a:prstGeom>
          <a:solidFill>
            <a:srgbClr val="EA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571500" indent="-571500" fontAlgn="base">
              <a:buFont typeface="Wingdings" panose="020B0604020202020204" pitchFamily="34" charset="0"/>
              <a:buChar char="q"/>
            </a:pP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Desligar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o </a:t>
            </a: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computador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quando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não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</a:t>
            </a: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estiver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</a:t>
            </a:r>
            <a:r>
              <a:rPr lang="en-US" sz="2800" b="1" i="0" dirty="0" err="1">
                <a:solidFill>
                  <a:srgbClr val="005346"/>
                </a:solidFill>
                <a:effectLst/>
                <a:latin typeface="Raleway"/>
              </a:rPr>
              <a:t>em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</a:t>
            </a:r>
            <a:r>
              <a:rPr lang="en-US" sz="2800" b="1" i="0" dirty="0" err="1">
                <a:solidFill>
                  <a:srgbClr val="005346"/>
                </a:solidFill>
                <a:effectLst/>
                <a:latin typeface="Raleway"/>
              </a:rPr>
              <a:t>uso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(</a:t>
            </a:r>
            <a:r>
              <a:rPr lang="en-US" sz="2800" b="1" dirty="0" err="1">
                <a:solidFill>
                  <a:srgbClr val="005346"/>
                </a:solidFill>
                <a:latin typeface="Raleway"/>
              </a:rPr>
              <a:t>ao</a:t>
            </a:r>
            <a:r>
              <a:rPr lang="en-US" sz="2800" b="1">
                <a:solidFill>
                  <a:srgbClr val="005346"/>
                </a:solidFill>
                <a:latin typeface="Raleway"/>
              </a:rPr>
              <a:t> </a:t>
            </a:r>
            <a:r>
              <a:rPr lang="en-US" sz="2800" b="1" i="0">
                <a:solidFill>
                  <a:srgbClr val="005346"/>
                </a:solidFill>
                <a:effectLst/>
                <a:latin typeface="Raleway"/>
              </a:rPr>
              <a:t>final 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da aula)</a:t>
            </a:r>
            <a:endParaRPr lang="pt-BR" b="1" dirty="0">
              <a:latin typeface="Raleway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C507CA4-C136-59F8-9E07-F15E31FED00B}"/>
              </a:ext>
            </a:extLst>
          </p:cNvPr>
          <p:cNvSpPr/>
          <p:nvPr/>
        </p:nvSpPr>
        <p:spPr>
          <a:xfrm>
            <a:off x="609600" y="2764114"/>
            <a:ext cx="5730240" cy="969686"/>
          </a:xfrm>
          <a:prstGeom prst="rect">
            <a:avLst/>
          </a:prstGeom>
          <a:solidFill>
            <a:srgbClr val="EA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514350" indent="-514350" algn="l" rtl="0" fontAlgn="base">
              <a:buFont typeface="Wingdings" panose="020B0604020202020204" pitchFamily="34" charset="0"/>
              <a:buChar char="q"/>
            </a:pP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Programar</a:t>
            </a:r>
            <a:r>
              <a:rPr lang="en-US" sz="2800" b="1" i="0">
                <a:solidFill>
                  <a:srgbClr val="005346"/>
                </a:solidFill>
                <a:effectLst/>
                <a:latin typeface="Raleway"/>
              </a:rPr>
              <a:t> modo de </a:t>
            </a: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espera</a:t>
            </a:r>
            <a:r>
              <a:rPr lang="en-US" sz="2800" b="1" i="0">
                <a:solidFill>
                  <a:srgbClr val="005346"/>
                </a:solidFill>
                <a:effectLst/>
                <a:latin typeface="Raleway"/>
              </a:rPr>
              <a:t> de 5 </a:t>
            </a:r>
            <a:r>
              <a:rPr lang="en-US" sz="2800" b="1" i="0" err="1">
                <a:solidFill>
                  <a:srgbClr val="005346"/>
                </a:solidFill>
                <a:effectLst/>
                <a:latin typeface="Raleway"/>
              </a:rPr>
              <a:t>minutos</a:t>
            </a:r>
            <a:endParaRPr lang="en-US" sz="2800" b="1" i="0">
              <a:solidFill>
                <a:srgbClr val="005346"/>
              </a:solidFill>
              <a:effectLst/>
              <a:latin typeface="Raleway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B75155-AF6E-2B36-3656-2C28DA41E3B1}"/>
              </a:ext>
            </a:extLst>
          </p:cNvPr>
          <p:cNvSpPr/>
          <p:nvPr/>
        </p:nvSpPr>
        <p:spPr>
          <a:xfrm>
            <a:off x="609600" y="3988393"/>
            <a:ext cx="5730240" cy="969686"/>
          </a:xfrm>
          <a:prstGeom prst="rect">
            <a:avLst/>
          </a:prstGeom>
          <a:solidFill>
            <a:srgbClr val="EA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514350" indent="-514350" algn="l" rtl="0" fontAlgn="base">
              <a:buFont typeface="Wingdings" panose="020B0604020202020204" pitchFamily="34" charset="0"/>
              <a:buChar char="q"/>
            </a:pP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Descanso de </a:t>
            </a:r>
            <a:r>
              <a:rPr lang="en-US" sz="2800" b="1" i="0" dirty="0" err="1">
                <a:solidFill>
                  <a:srgbClr val="005346"/>
                </a:solidFill>
                <a:effectLst/>
                <a:latin typeface="Raleway"/>
              </a:rPr>
              <a:t>tela</a:t>
            </a:r>
            <a:r>
              <a:rPr lang="en-US" sz="2800" b="1" i="0" dirty="0">
                <a:solidFill>
                  <a:srgbClr val="005346"/>
                </a:solidFill>
                <a:effectLst/>
                <a:latin typeface="Raleway"/>
              </a:rPr>
              <a:t> </a:t>
            </a:r>
            <a:r>
              <a:rPr lang="en-US" sz="2800" b="1" dirty="0" err="1">
                <a:solidFill>
                  <a:srgbClr val="005346"/>
                </a:solidFill>
                <a:latin typeface="Raleway"/>
              </a:rPr>
              <a:t>escura</a:t>
            </a:r>
            <a:endParaRPr lang="en-US" sz="2800" b="1" i="0" dirty="0" err="1">
              <a:solidFill>
                <a:srgbClr val="005346"/>
              </a:solidFill>
              <a:effectLst/>
              <a:latin typeface="Raleway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185F65A-430B-698B-DB11-66520C7EB834}"/>
              </a:ext>
            </a:extLst>
          </p:cNvPr>
          <p:cNvSpPr/>
          <p:nvPr/>
        </p:nvSpPr>
        <p:spPr>
          <a:xfrm>
            <a:off x="609600" y="5212672"/>
            <a:ext cx="6089673" cy="969686"/>
          </a:xfrm>
          <a:prstGeom prst="rect">
            <a:avLst/>
          </a:prstGeom>
          <a:solidFill>
            <a:srgbClr val="EA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571500" indent="-571500" fontAlgn="base">
              <a:buFont typeface="Wingdings" panose="020B0604020202020204" pitchFamily="34" charset="0"/>
              <a:buChar char="q"/>
            </a:pPr>
            <a:r>
              <a:rPr lang="pt-BR" sz="2800" b="1" i="0">
                <a:solidFill>
                  <a:srgbClr val="005346"/>
                </a:solidFill>
                <a:effectLst/>
                <a:latin typeface="Raleway"/>
              </a:rPr>
              <a:t>Desligar equipamentos fora de uso (impressora, </a:t>
            </a:r>
            <a:r>
              <a:rPr lang="pt-BR" sz="2800" b="1">
                <a:solidFill>
                  <a:srgbClr val="005346"/>
                </a:solidFill>
                <a:latin typeface="Raleway"/>
              </a:rPr>
              <a:t>monitor etc</a:t>
            </a:r>
            <a:r>
              <a:rPr lang="pt-BR" sz="2800" b="1" i="0">
                <a:solidFill>
                  <a:srgbClr val="005346"/>
                </a:solidFill>
                <a:effectLst/>
                <a:latin typeface="Raleway"/>
              </a:rPr>
              <a:t>.)</a:t>
            </a:r>
            <a:endParaRPr lang="en-US" sz="2800" b="1" i="0">
              <a:solidFill>
                <a:srgbClr val="005346"/>
              </a:solidFill>
              <a:effectLst/>
              <a:latin typeface="Raleway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134F18C-75A0-640F-C3D3-3E61B425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5484813" cy="6858000"/>
          </a:xfrm>
          <a:prstGeom prst="rect">
            <a:avLst/>
          </a:prstGeom>
          <a:solidFill>
            <a:srgbClr val="5DC6CB"/>
          </a:solidFill>
        </p:spPr>
      </p:pic>
    </p:spTree>
    <p:extLst>
      <p:ext uri="{BB962C8B-B14F-4D97-AF65-F5344CB8AC3E}">
        <p14:creationId xmlns:p14="http://schemas.microsoft.com/office/powerpoint/2010/main" val="358989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F49505-0ADF-265F-ABBE-98B949953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9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0EEB56-9582-B677-F70C-0B6A049B8CA7}"/>
              </a:ext>
            </a:extLst>
          </p:cNvPr>
          <p:cNvSpPr txBox="1"/>
          <p:nvPr/>
        </p:nvSpPr>
        <p:spPr>
          <a:xfrm>
            <a:off x="640080" y="1144878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i="0" strike="noStrike" err="1">
                <a:effectLst/>
                <a:latin typeface="Raleway"/>
                <a:ea typeface="+mj-ea"/>
                <a:cs typeface="+mj-cs"/>
              </a:rPr>
              <a:t>Dá</a:t>
            </a:r>
            <a:r>
              <a:rPr lang="en-US" sz="3800" b="1" i="0" strike="noStrike" dirty="0">
                <a:effectLst/>
                <a:latin typeface="Raleway"/>
                <a:ea typeface="+mj-ea"/>
                <a:cs typeface="+mj-cs"/>
              </a:rPr>
              <a:t> </a:t>
            </a:r>
            <a:r>
              <a:rPr lang="en-US" sz="3800" b="1" i="0" strike="noStrike" err="1">
                <a:effectLst/>
                <a:latin typeface="Raleway"/>
                <a:ea typeface="+mj-ea"/>
                <a:cs typeface="+mj-cs"/>
              </a:rPr>
              <a:t>pra</a:t>
            </a:r>
            <a:r>
              <a:rPr lang="en-US" sz="3800" b="1" i="0" strike="noStrike" dirty="0">
                <a:effectLst/>
                <a:latin typeface="Raleway"/>
                <a:ea typeface="+mj-ea"/>
                <a:cs typeface="+mj-cs"/>
              </a:rPr>
              <a:t> </a:t>
            </a:r>
            <a:r>
              <a:rPr lang="en-US" sz="3800" b="1" i="0" strike="noStrike" err="1">
                <a:effectLst/>
                <a:latin typeface="Raleway"/>
                <a:ea typeface="+mj-ea"/>
                <a:cs typeface="+mj-cs"/>
              </a:rPr>
              <a:t>fazer</a:t>
            </a:r>
            <a:r>
              <a:rPr lang="en-US" sz="3800" b="1" i="0" strike="noStrike" dirty="0">
                <a:effectLst/>
                <a:latin typeface="Raleway"/>
                <a:ea typeface="+mj-ea"/>
                <a:cs typeface="+mj-cs"/>
              </a:rPr>
              <a:t>?</a:t>
            </a:r>
            <a:r>
              <a:rPr lang="en-US" sz="3800" b="1" dirty="0">
                <a:latin typeface="Raleway"/>
                <a:ea typeface="+mj-ea"/>
                <a:cs typeface="+mj-cs"/>
              </a:rPr>
              <a:t> </a:t>
            </a:r>
            <a:endParaRPr lang="en-US" sz="3800" b="1" i="0" strike="noStrike" dirty="0">
              <a:effectLst/>
              <a:latin typeface="Raleway"/>
              <a:ea typeface="+mj-ea"/>
              <a:cs typeface="+mj-cs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u="sng" dirty="0">
              <a:latin typeface="Raleway"/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Raleway"/>
                <a:ea typeface="+mj-ea"/>
                <a:cs typeface="+mj-cs"/>
              </a:rPr>
              <a:t>Claro que sim!</a:t>
            </a:r>
            <a:endParaRPr lang="en-US" sz="3800">
              <a:latin typeface="Raleway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u="sng">
              <a:latin typeface="+mj-lt"/>
              <a:ea typeface="+mj-ea"/>
              <a:cs typeface="+mj-cs"/>
            </a:endParaRP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FACA22-C660-A9DD-2153-D2B54C847868}"/>
              </a:ext>
            </a:extLst>
          </p:cNvPr>
          <p:cNvSpPr txBox="1"/>
          <p:nvPr/>
        </p:nvSpPr>
        <p:spPr>
          <a:xfrm>
            <a:off x="697589" y="3821805"/>
            <a:ext cx="4243589" cy="876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latin typeface="Raleway"/>
              </a:rPr>
              <a:t>Toda </a:t>
            </a:r>
            <a:r>
              <a:rPr lang="en-US" sz="3200" i="0" u="none" strike="noStrike" err="1">
                <a:effectLst/>
                <a:latin typeface="Raleway"/>
              </a:rPr>
              <a:t>economia</a:t>
            </a:r>
            <a:r>
              <a:rPr lang="en-US" sz="3200" i="0" u="none" strike="noStrike" dirty="0">
                <a:effectLst/>
                <a:latin typeface="Raleway"/>
              </a:rPr>
              <a:t> </a:t>
            </a:r>
            <a:r>
              <a:rPr lang="en-US" sz="3200" i="0" u="none" strike="noStrike" err="1">
                <a:effectLst/>
                <a:latin typeface="Raleway"/>
              </a:rPr>
              <a:t>retorna</a:t>
            </a:r>
            <a:r>
              <a:rPr lang="en-US" sz="3200" i="0" u="none" strike="noStrike" dirty="0">
                <a:effectLst/>
                <a:latin typeface="Raleway"/>
              </a:rPr>
              <a:t> para </a:t>
            </a:r>
            <a:r>
              <a:rPr lang="en-US" sz="3200" i="0" u="none" strike="noStrike" err="1">
                <a:effectLst/>
                <a:latin typeface="Raleway"/>
              </a:rPr>
              <a:t>vocês</a:t>
            </a:r>
            <a:r>
              <a:rPr lang="en-US" sz="3200" i="0" u="none" strike="noStrike" dirty="0">
                <a:effectLst/>
                <a:latin typeface="Raleway"/>
              </a:rPr>
              <a:t>!</a:t>
            </a:r>
            <a:endParaRPr lang="pt-BR" sz="3200">
              <a:latin typeface="Raleway"/>
            </a:endParaRPr>
          </a:p>
        </p:txBody>
      </p:sp>
      <p:pic>
        <p:nvPicPr>
          <p:cNvPr id="6" name="Imagem 6" descr="Um guarda-chuva preto sobre um cofrinho">
            <a:extLst>
              <a:ext uri="{FF2B5EF4-FFF2-40B4-BE49-F238E27FC236}">
                <a16:creationId xmlns:a16="http://schemas.microsoft.com/office/drawing/2014/main" id="{91B20B15-EB80-AC4C-A063-9C8B4AFC7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1" r="103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578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4" descr="Dreidels de madeira multicoloridos">
            <a:extLst>
              <a:ext uri="{FF2B5EF4-FFF2-40B4-BE49-F238E27FC236}">
                <a16:creationId xmlns:a16="http://schemas.microsoft.com/office/drawing/2014/main" id="{165DEE3D-861F-F4F6-6D9D-5469283B2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" r="492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0DB2FF-061F-569E-4F1C-9564CA627FC3}"/>
              </a:ext>
            </a:extLst>
          </p:cNvPr>
          <p:cNvSpPr txBox="1"/>
          <p:nvPr/>
        </p:nvSpPr>
        <p:spPr>
          <a:xfrm>
            <a:off x="644376" y="1269816"/>
            <a:ext cx="6097836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rgbClr val="F56127"/>
                </a:solidFill>
                <a:effectLst/>
                <a:latin typeface="Raleway"/>
              </a:rPr>
              <a:t>GINCANA DA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rgbClr val="F56127"/>
                </a:solidFill>
                <a:effectLst/>
                <a:latin typeface="Raleway"/>
              </a:rPr>
              <a:t>EFICIÊNCIA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rgbClr val="F56127"/>
                </a:solidFill>
                <a:effectLst/>
                <a:latin typeface="Raleway"/>
              </a:rPr>
              <a:t>ENERGÉTICA</a:t>
            </a:r>
            <a:endParaRPr lang="en-US" sz="3600" i="0" dirty="0">
              <a:solidFill>
                <a:srgbClr val="F56127"/>
              </a:solidFill>
              <a:effectLst/>
              <a:latin typeface="Raleway"/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tx1"/>
              </a:solidFill>
              <a:latin typeface="Raleway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Raleway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Vamos </a:t>
            </a:r>
            <a:r>
              <a:rPr lang="en-US" sz="2400" dirty="0" err="1">
                <a:solidFill>
                  <a:schemeClr val="tx1"/>
                </a:solidFill>
                <a:latin typeface="Raleway"/>
                <a:cs typeface="Calibri"/>
              </a:rPr>
              <a:t>tentar</a:t>
            </a:r>
            <a:r>
              <a:rPr lang="en-US" sz="2400" dirty="0">
                <a:solidFill>
                  <a:schemeClr val="tx1"/>
                </a:solidFill>
                <a:latin typeface="Raleway"/>
                <a:cs typeface="Calibri"/>
              </a:rPr>
              <a:t>?</a:t>
            </a:r>
            <a:endParaRPr lang="en-US" sz="2400" b="1" dirty="0">
              <a:solidFill>
                <a:schemeClr val="tx1"/>
              </a:solidFill>
              <a:latin typeface="Rale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044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A6BE323-CC96-9C9F-3C17-25E6DCFF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-105922"/>
            <a:ext cx="12354560" cy="6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D7FBC00-75B6-DA0E-3F5C-ABD185CAEE68}"/>
              </a:ext>
            </a:extLst>
          </p:cNvPr>
          <p:cNvSpPr/>
          <p:nvPr/>
        </p:nvSpPr>
        <p:spPr>
          <a:xfrm>
            <a:off x="365760" y="259279"/>
            <a:ext cx="7223760" cy="867522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Medição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do </a:t>
            </a:r>
            <a:r>
              <a:rPr lang="en-US" sz="2400" dirty="0" err="1">
                <a:solidFill>
                  <a:srgbClr val="EADDD2"/>
                </a:solidFill>
                <a:latin typeface="Raleway"/>
              </a:rPr>
              <a:t>consumo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de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energia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em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</a:t>
            </a:r>
          </a:p>
          <a:p>
            <a:pPr algn="l" rtl="0" fontAlgn="base"/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     tempo real</a:t>
            </a:r>
            <a:endParaRPr lang="pt-BR" dirty="0">
              <a:latin typeface="Raleway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5DD56A9-5254-9171-41E4-17E2937AA0C9}"/>
              </a:ext>
            </a:extLst>
          </p:cNvPr>
          <p:cNvSpPr/>
          <p:nvPr/>
        </p:nvSpPr>
        <p:spPr>
          <a:xfrm>
            <a:off x="365760" y="1260241"/>
            <a:ext cx="7223760" cy="970081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Redução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do </a:t>
            </a:r>
            <a:r>
              <a:rPr lang="en-US" sz="2400" dirty="0" err="1">
                <a:solidFill>
                  <a:srgbClr val="EADDD2"/>
                </a:solidFill>
                <a:latin typeface="Raleway"/>
              </a:rPr>
              <a:t>consumo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por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vocês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por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</a:t>
            </a:r>
          </a:p>
          <a:p>
            <a:pPr algn="l" rtl="0" fontAlgn="base"/>
            <a:r>
              <a:rPr lang="en-US" sz="2400" dirty="0">
                <a:solidFill>
                  <a:srgbClr val="EADDD2"/>
                </a:solidFill>
                <a:latin typeface="Raleway"/>
              </a:rPr>
              <a:t>     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meio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dessas </a:t>
            </a:r>
            <a:r>
              <a:rPr lang="en-US" sz="2400" b="0" i="0" dirty="0" err="1">
                <a:solidFill>
                  <a:srgbClr val="EADDD2"/>
                </a:solidFill>
                <a:effectLst/>
                <a:latin typeface="Raleway"/>
              </a:rPr>
              <a:t>ações</a:t>
            </a:r>
            <a:r>
              <a:rPr lang="en-US" sz="2400" b="0" i="0" dirty="0">
                <a:solidFill>
                  <a:srgbClr val="EADDD2"/>
                </a:solidFill>
                <a:effectLst/>
                <a:latin typeface="Raleway"/>
              </a:rPr>
              <a:t> simples</a:t>
            </a:r>
            <a:endParaRPr lang="pt-BR" dirty="0">
              <a:latin typeface="Raleway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B97D9CF-C359-8FCD-3AE7-BE2544A648F4}"/>
              </a:ext>
            </a:extLst>
          </p:cNvPr>
          <p:cNvSpPr/>
          <p:nvPr/>
        </p:nvSpPr>
        <p:spPr>
          <a:xfrm>
            <a:off x="365760" y="2464403"/>
            <a:ext cx="7223760" cy="766881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Adesivos</a:t>
            </a:r>
            <a:r>
              <a:rPr lang="en-US" sz="2400" b="0" i="0">
                <a:solidFill>
                  <a:srgbClr val="EADDD2"/>
                </a:solidFill>
                <a:effectLst/>
                <a:latin typeface="Raleway"/>
              </a:rPr>
              <a:t> e </a:t>
            </a: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lembretes</a:t>
            </a:r>
            <a:endParaRPr lang="en-US" sz="2400" b="0" i="0">
              <a:solidFill>
                <a:srgbClr val="EADDD2"/>
              </a:solidFill>
              <a:effectLst/>
              <a:latin typeface="Raleway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E64EB69-4F1A-15B3-1123-A4837C88AC1D}"/>
              </a:ext>
            </a:extLst>
          </p:cNvPr>
          <p:cNvSpPr/>
          <p:nvPr/>
        </p:nvSpPr>
        <p:spPr>
          <a:xfrm>
            <a:off x="365760" y="3487521"/>
            <a:ext cx="7223760" cy="766881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400" b="0" i="0">
                <a:solidFill>
                  <a:srgbClr val="EADDD2"/>
                </a:solidFill>
                <a:effectLst/>
                <a:latin typeface="Raleway" pitchFamily="2" charset="0"/>
              </a:rPr>
              <a:t>17/08 a 20/09/2023</a:t>
            </a:r>
            <a:endParaRPr lang="pt-BR">
              <a:cs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C9B2008-B489-61E0-4680-9B3D1B4A7BF8}"/>
              </a:ext>
            </a:extLst>
          </p:cNvPr>
          <p:cNvSpPr/>
          <p:nvPr/>
        </p:nvSpPr>
        <p:spPr>
          <a:xfrm>
            <a:off x="365760" y="4510639"/>
            <a:ext cx="7223760" cy="766881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algn="l" rtl="0" fontAlgn="base">
              <a:buFont typeface="Wingdings"/>
              <a:buChar char="q"/>
            </a:pP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Vocês</a:t>
            </a:r>
            <a:r>
              <a:rPr lang="en-US" sz="2400" b="0" i="0">
                <a:solidFill>
                  <a:srgbClr val="EADDD2"/>
                </a:solidFill>
                <a:effectLst/>
                <a:latin typeface="Raleway"/>
              </a:rPr>
              <a:t> se </a:t>
            </a: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monitoram</a:t>
            </a:r>
            <a:r>
              <a:rPr lang="en-US" sz="2400" b="0" i="0">
                <a:solidFill>
                  <a:srgbClr val="EADDD2"/>
                </a:solidFill>
                <a:effectLst/>
                <a:latin typeface="Raleway"/>
              </a:rPr>
              <a:t> e se </a:t>
            </a: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ajudam</a:t>
            </a:r>
            <a:endParaRPr lang="en-US" sz="2400" b="0" i="0">
              <a:solidFill>
                <a:srgbClr val="EADDD2"/>
              </a:solidFill>
              <a:effectLst/>
              <a:latin typeface="Raleway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8F8B0B5-178F-F6AD-C3FE-2F700A81664F}"/>
              </a:ext>
            </a:extLst>
          </p:cNvPr>
          <p:cNvSpPr/>
          <p:nvPr/>
        </p:nvSpPr>
        <p:spPr>
          <a:xfrm>
            <a:off x="365760" y="5511599"/>
            <a:ext cx="7223760" cy="766881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 fontAlgn="base">
              <a:buFont typeface="Wingdings"/>
              <a:buChar char="q"/>
            </a:pP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Reduzir</a:t>
            </a:r>
            <a:r>
              <a:rPr lang="en-US" sz="2400" b="0" i="0">
                <a:solidFill>
                  <a:srgbClr val="EADDD2"/>
                </a:solidFill>
                <a:effectLst/>
                <a:latin typeface="Raleway"/>
              </a:rPr>
              <a:t> o </a:t>
            </a:r>
            <a:r>
              <a:rPr lang="en-US" sz="2400" err="1">
                <a:solidFill>
                  <a:srgbClr val="EADDD2"/>
                </a:solidFill>
                <a:latin typeface="Raleway"/>
              </a:rPr>
              <a:t>consumo</a:t>
            </a:r>
            <a:r>
              <a:rPr lang="en-US" sz="2400">
                <a:solidFill>
                  <a:srgbClr val="EADDD2"/>
                </a:solidFill>
                <a:latin typeface="Raleway"/>
              </a:rPr>
              <a:t> </a:t>
            </a: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em</a:t>
            </a:r>
            <a:r>
              <a:rPr lang="en-US" sz="2400" b="0" i="0">
                <a:solidFill>
                  <a:srgbClr val="EADDD2"/>
                </a:solidFill>
                <a:effectLst/>
                <a:latin typeface="Raleway"/>
              </a:rPr>
              <a:t> casa </a:t>
            </a:r>
            <a:r>
              <a:rPr lang="en-US" sz="2400" b="0" i="0" err="1">
                <a:solidFill>
                  <a:srgbClr val="EADDD2"/>
                </a:solidFill>
                <a:effectLst/>
                <a:latin typeface="Raleway"/>
              </a:rPr>
              <a:t>também</a:t>
            </a:r>
            <a:endParaRPr lang="en-US" sz="2400" b="0" i="0">
              <a:solidFill>
                <a:srgbClr val="EADDD2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62640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A6BE323-CC96-9C9F-3C17-25E6DCFF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9B12611-B6FE-F397-773C-AFBF5D453FE6}"/>
              </a:ext>
            </a:extLst>
          </p:cNvPr>
          <p:cNvSpPr txBox="1"/>
          <p:nvPr/>
        </p:nvSpPr>
        <p:spPr>
          <a:xfrm>
            <a:off x="867486" y="574905"/>
            <a:ext cx="5628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 fontAlgn="base">
              <a:buNone/>
            </a:pPr>
            <a:r>
              <a:rPr lang="pt-BR" sz="3600" b="1" u="sng">
                <a:solidFill>
                  <a:srgbClr val="005346"/>
                </a:solidFill>
                <a:latin typeface="Raleway" pitchFamily="2" charset="0"/>
              </a:rPr>
              <a:t>Redução em casa</a:t>
            </a:r>
            <a:endParaRPr lang="en-US" sz="3600" b="1" i="0" u="sng">
              <a:solidFill>
                <a:srgbClr val="005346"/>
              </a:solidFill>
              <a:effectLst/>
              <a:latin typeface="Raleway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10F1ED-E6F0-3330-BF93-D64C2FD80CA9}"/>
              </a:ext>
            </a:extLst>
          </p:cNvPr>
          <p:cNvSpPr txBox="1"/>
          <p:nvPr/>
        </p:nvSpPr>
        <p:spPr>
          <a:xfrm>
            <a:off x="867486" y="1527129"/>
            <a:ext cx="657153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pt-BR" sz="2800" b="0" i="0" u="none" strike="noStrike">
                <a:solidFill>
                  <a:srgbClr val="005346"/>
                </a:solidFill>
                <a:effectLst/>
                <a:latin typeface="Raleway" pitchFamily="2" charset="0"/>
              </a:rPr>
              <a:t>Preencher o formulário:</a:t>
            </a:r>
            <a:r>
              <a:rPr lang="en-US" sz="2800" b="0" i="0">
                <a:solidFill>
                  <a:srgbClr val="005346"/>
                </a:solidFill>
                <a:effectLst/>
                <a:latin typeface="Raleway" pitchFamily="2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800" b="0" i="0" u="none" strike="noStrike">
                <a:solidFill>
                  <a:srgbClr val="005346"/>
                </a:solidFill>
                <a:effectLst/>
                <a:latin typeface="Raleway" pitchFamily="2" charset="0"/>
              </a:rPr>
              <a:t> Anônimo</a:t>
            </a:r>
            <a:r>
              <a:rPr lang="en-US" sz="2800" b="0" i="0">
                <a:solidFill>
                  <a:srgbClr val="005346"/>
                </a:solidFill>
                <a:effectLst/>
                <a:latin typeface="Raleway" pitchFamily="2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800" b="0" i="0" u="none" strike="noStrike">
                <a:solidFill>
                  <a:srgbClr val="005346"/>
                </a:solidFill>
                <a:effectLst/>
                <a:latin typeface="Raleway" pitchFamily="2" charset="0"/>
              </a:rPr>
              <a:t> Turno</a:t>
            </a:r>
            <a:r>
              <a:rPr lang="en-US" sz="2800" b="0" i="0">
                <a:solidFill>
                  <a:srgbClr val="005346"/>
                </a:solidFill>
                <a:effectLst/>
                <a:latin typeface="Raleway" pitchFamily="2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800" b="0" i="0" u="none" strike="noStrike">
                <a:solidFill>
                  <a:srgbClr val="005346"/>
                </a:solidFill>
                <a:effectLst/>
                <a:latin typeface="Raleway" pitchFamily="2" charset="0"/>
              </a:rPr>
              <a:t> Envio da conta de luz de setembro</a:t>
            </a:r>
            <a:r>
              <a:rPr lang="en-US" sz="2800" b="0" i="0">
                <a:solidFill>
                  <a:srgbClr val="005346"/>
                </a:solidFill>
                <a:effectLst/>
                <a:latin typeface="Raleway" pitchFamily="2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800" b="0" i="0" u="none" strike="noStrike">
                <a:solidFill>
                  <a:srgbClr val="005346"/>
                </a:solidFill>
                <a:effectLst/>
                <a:latin typeface="Raleway" pitchFamily="2" charset="0"/>
              </a:rPr>
              <a:t> Quais ações foram feitas</a:t>
            </a:r>
            <a:r>
              <a:rPr lang="en-US" sz="2800" b="0" i="0">
                <a:solidFill>
                  <a:srgbClr val="005346"/>
                </a:solidFill>
                <a:effectLst/>
                <a:latin typeface="Raleway" pitchFamily="2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t-BR" sz="2800" b="0" i="0" u="none" strike="noStrike">
                <a:solidFill>
                  <a:srgbClr val="005346"/>
                </a:solidFill>
                <a:effectLst/>
                <a:latin typeface="Raleway" pitchFamily="2" charset="0"/>
              </a:rPr>
              <a:t> Impressões (opcional)</a:t>
            </a:r>
            <a:r>
              <a:rPr lang="en-US" sz="1800" b="0" i="0">
                <a:solidFill>
                  <a:srgbClr val="D3796E"/>
                </a:solidFill>
                <a:effectLst/>
                <a:latin typeface="Arial Rounded MT Bold" panose="020F0704030504030204" pitchFamily="34" charset="0"/>
              </a:rPr>
              <a:t>​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pt-BR" sz="1800" b="0" i="0">
                <a:solidFill>
                  <a:srgbClr val="D3796E"/>
                </a:solidFill>
                <a:effectLst/>
                <a:latin typeface="Arial Rounded MT Bold" panose="020F0704030504030204" pitchFamily="34" charset="0"/>
              </a:rPr>
              <a:t>​</a:t>
            </a:r>
            <a:endParaRPr lang="pt-BR" sz="3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98E8ACF-0E33-8D70-59FB-9D7D105BF2D3}"/>
              </a:ext>
            </a:extLst>
          </p:cNvPr>
          <p:cNvSpPr/>
          <p:nvPr/>
        </p:nvSpPr>
        <p:spPr>
          <a:xfrm>
            <a:off x="867486" y="4787678"/>
            <a:ext cx="7223760" cy="1569660"/>
          </a:xfrm>
          <a:prstGeom prst="rect">
            <a:avLst/>
          </a:prstGeom>
          <a:solidFill>
            <a:srgbClr val="005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pt-BR" sz="2400" b="0" i="0">
                <a:solidFill>
                  <a:srgbClr val="EADDD2"/>
                </a:solidFill>
                <a:effectLst/>
                <a:latin typeface="Raleway"/>
              </a:rPr>
              <a:t>Cada estudante que reduzir pelo menos 10% de seu consumo em relação à média dos meses anteriores</a:t>
            </a:r>
            <a:r>
              <a:rPr lang="pt-BR" sz="2400">
                <a:solidFill>
                  <a:srgbClr val="EADDD2"/>
                </a:solidFill>
                <a:latin typeface="Raleway"/>
              </a:rPr>
              <a:t> </a:t>
            </a:r>
            <a:r>
              <a:rPr lang="pt-BR" sz="2400" b="0" i="0">
                <a:solidFill>
                  <a:srgbClr val="EADDD2"/>
                </a:solidFill>
                <a:effectLst/>
                <a:latin typeface="Raleway"/>
              </a:rPr>
              <a:t>receberá vale bônus para o seu turno.</a:t>
            </a:r>
            <a:endParaRPr lang="en-US" sz="2400" b="0" i="0">
              <a:solidFill>
                <a:srgbClr val="EADDD2"/>
              </a:solidFill>
              <a:effectLst/>
              <a:latin typeface="Raleway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16596F-B893-1A96-01C9-AC73F85D7206}"/>
              </a:ext>
            </a:extLst>
          </p:cNvPr>
          <p:cNvSpPr txBox="1"/>
          <p:nvPr/>
        </p:nvSpPr>
        <p:spPr>
          <a:xfrm>
            <a:off x="8662988" y="880798"/>
            <a:ext cx="247173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800" b="0" i="0" u="none" strike="noStrike" dirty="0">
                <a:solidFill>
                  <a:srgbClr val="005346"/>
                </a:solidFill>
                <a:effectLst/>
                <a:latin typeface="Raleway"/>
                <a:hlinkClick r:id="rId4"/>
              </a:rPr>
              <a:t>https://forms.gle/5nykdExM3xmh2Ufy9</a:t>
            </a:r>
            <a:r>
              <a:rPr lang="pt-BR" dirty="0">
                <a:solidFill>
                  <a:srgbClr val="005346"/>
                </a:solidFill>
                <a:latin typeface="Raleway"/>
              </a:rPr>
              <a:t> 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617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6F03AF-ACC5-BD4A-BD79-2BF6E9BAA259}"/>
              </a:ext>
            </a:extLst>
          </p:cNvPr>
          <p:cNvSpPr txBox="1"/>
          <p:nvPr/>
        </p:nvSpPr>
        <p:spPr>
          <a:xfrm>
            <a:off x="467436" y="3198593"/>
            <a:ext cx="5628564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t-BR" sz="4000" dirty="0">
                <a:solidFill>
                  <a:srgbClr val="F56127"/>
                </a:solidFill>
                <a:latin typeface="Raleway"/>
              </a:rPr>
              <a:t>O turno</a:t>
            </a:r>
            <a:r>
              <a:rPr lang="pt-BR" sz="4000" i="0" u="none" strike="noStrike" dirty="0">
                <a:solidFill>
                  <a:srgbClr val="F56127"/>
                </a:solidFill>
                <a:effectLst/>
                <a:latin typeface="Raleway"/>
              </a:rPr>
              <a:t> que reduzir mais o consumo de energia nesse período </a:t>
            </a:r>
            <a:r>
              <a:rPr lang="pt-BR" sz="4000" dirty="0">
                <a:solidFill>
                  <a:srgbClr val="F56127"/>
                </a:solidFill>
                <a:latin typeface="Raleway"/>
              </a:rPr>
              <a:t>ganhará </a:t>
            </a:r>
            <a:r>
              <a:rPr lang="pt-BR" sz="4000" i="0" u="none" strike="noStrike" dirty="0">
                <a:solidFill>
                  <a:srgbClr val="F56127"/>
                </a:solidFill>
                <a:effectLst/>
                <a:latin typeface="Raleway"/>
              </a:rPr>
              <a:t>um</a:t>
            </a:r>
            <a:r>
              <a:rPr lang="pt-BR" sz="4000" dirty="0">
                <a:solidFill>
                  <a:srgbClr val="F56127"/>
                </a:solidFill>
                <a:latin typeface="Raleway"/>
              </a:rPr>
              <a:t> </a:t>
            </a:r>
            <a:endParaRPr lang="en-US" sz="4000" dirty="0">
              <a:solidFill>
                <a:srgbClr val="F56127"/>
              </a:solidFill>
              <a:latin typeface="Raleway"/>
            </a:endParaRPr>
          </a:p>
          <a:p>
            <a:r>
              <a:rPr lang="pt-BR" sz="4000" b="1" i="0" strike="noStrike" dirty="0">
                <a:solidFill>
                  <a:srgbClr val="F56127"/>
                </a:solidFill>
                <a:effectLst/>
                <a:latin typeface="Raleway"/>
              </a:rPr>
              <a:t>café especial</a:t>
            </a:r>
            <a:r>
              <a:rPr lang="pt-BR" sz="4000" i="0" u="none" strike="noStrike" dirty="0">
                <a:solidFill>
                  <a:srgbClr val="F56127"/>
                </a:solidFill>
                <a:effectLst/>
                <a:latin typeface="Raleway"/>
              </a:rPr>
              <a:t>.</a:t>
            </a:r>
            <a:endParaRPr lang="en-US" sz="4000" i="0" dirty="0">
              <a:solidFill>
                <a:srgbClr val="F56127"/>
              </a:solidFill>
              <a:effectLst/>
              <a:latin typeface="Raleway"/>
            </a:endParaRPr>
          </a:p>
        </p:txBody>
      </p:sp>
      <p:pic>
        <p:nvPicPr>
          <p:cNvPr id="8" name="Imagem 7" descr="Bandeja com potes de comida&#10;&#10;Descrição gerada automaticamente com confiança média">
            <a:extLst>
              <a:ext uri="{FF2B5EF4-FFF2-40B4-BE49-F238E27FC236}">
                <a16:creationId xmlns:a16="http://schemas.microsoft.com/office/drawing/2014/main" id="{A0B44C56-AF9E-B674-290A-1E9A4D776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6"/>
          <a:stretch/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95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10EEB56-9582-B677-F70C-0B6A049B8CA7}"/>
              </a:ext>
            </a:extLst>
          </p:cNvPr>
          <p:cNvSpPr txBox="1"/>
          <p:nvPr/>
        </p:nvSpPr>
        <p:spPr>
          <a:xfrm>
            <a:off x="213436" y="221754"/>
            <a:ext cx="766056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rtl="0" fontAlgn="base">
              <a:buNone/>
            </a:pPr>
            <a:r>
              <a:rPr lang="pt-BR" sz="2400" b="1" i="0" u="none" strike="noStrike" dirty="0">
                <a:solidFill>
                  <a:srgbClr val="005346"/>
                </a:solidFill>
                <a:effectLst/>
                <a:latin typeface="Raleway"/>
              </a:rPr>
              <a:t>Energia é </a:t>
            </a:r>
            <a:r>
              <a:rPr lang="pt-BR" sz="2400" b="1" dirty="0">
                <a:solidFill>
                  <a:srgbClr val="005346"/>
                </a:solidFill>
                <a:latin typeface="Raleway"/>
              </a:rPr>
              <a:t>força</a:t>
            </a:r>
            <a:r>
              <a:rPr lang="pt-BR" sz="2400" b="1" i="0" dirty="0">
                <a:solidFill>
                  <a:srgbClr val="005346"/>
                </a:solidFill>
                <a:effectLst/>
                <a:latin typeface="Raleway"/>
              </a:rPr>
              <a:t> em ação.</a:t>
            </a:r>
            <a:endParaRPr lang="en-US" sz="2400" b="1" i="0" dirty="0">
              <a:solidFill>
                <a:srgbClr val="005346"/>
              </a:solidFill>
              <a:effectLst/>
              <a:latin typeface="Raleway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214AE9-EC9D-AC75-0390-6E81657580AE}"/>
              </a:ext>
            </a:extLst>
          </p:cNvPr>
          <p:cNvSpPr txBox="1"/>
          <p:nvPr/>
        </p:nvSpPr>
        <p:spPr>
          <a:xfrm>
            <a:off x="448778" y="1994636"/>
            <a:ext cx="8258606" cy="17111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>
              <a:lnSpc>
                <a:spcPct val="150000"/>
              </a:lnSpc>
            </a:pPr>
            <a:r>
              <a:rPr lang="pt-BR" sz="2800" b="1" i="0" u="none" strike="noStrike" dirty="0">
                <a:solidFill>
                  <a:srgbClr val="005346"/>
                </a:solidFill>
                <a:effectLst/>
                <a:latin typeface="Raleway" pitchFamily="2" charset="0"/>
              </a:rPr>
              <a:t>Produção de conhecimento</a:t>
            </a:r>
            <a:endParaRPr lang="pt-BR" sz="2800" dirty="0"/>
          </a:p>
          <a:p>
            <a:pPr fontAlgn="base">
              <a:lnSpc>
                <a:spcPct val="150000"/>
              </a:lnSpc>
            </a:pPr>
            <a:r>
              <a:rPr lang="en-US" sz="2800" b="1" i="0" dirty="0">
                <a:solidFill>
                  <a:schemeClr val="bg1"/>
                </a:solidFill>
                <a:effectLst/>
                <a:latin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Consciente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coletivo</a:t>
            </a:r>
            <a:endParaRPr lang="en-US" sz="2800" b="1" i="0" dirty="0">
              <a:solidFill>
                <a:schemeClr val="bg1"/>
              </a:solidFill>
              <a:effectLst/>
              <a:latin typeface="Raleway"/>
            </a:endParaRPr>
          </a:p>
          <a:p>
            <a:pPr fontAlgn="base">
              <a:lnSpc>
                <a:spcPct val="150000"/>
              </a:lnSpc>
            </a:pPr>
            <a:r>
              <a:rPr lang="pt-BR" sz="1600" b="1">
                <a:solidFill>
                  <a:srgbClr val="005346"/>
                </a:solidFill>
                <a:latin typeface="Raleway"/>
              </a:rPr>
              <a:t>(Vídeo da série Energia que transforma, Procel)</a:t>
            </a:r>
            <a:endParaRPr lang="en-US" sz="1600" b="1">
              <a:solidFill>
                <a:srgbClr val="005346"/>
              </a:solidFill>
              <a:latin typeface="Raleway"/>
            </a:endParaRPr>
          </a:p>
        </p:txBody>
      </p:sp>
      <p:pic>
        <p:nvPicPr>
          <p:cNvPr id="8" name="Imagem 7" descr="Mão segurando copo de vidro&#10;&#10;Descrição gerada automaticamente com confiança média">
            <a:extLst>
              <a:ext uri="{FF2B5EF4-FFF2-40B4-BE49-F238E27FC236}">
                <a16:creationId xmlns:a16="http://schemas.microsoft.com/office/drawing/2014/main" id="{0C22A7CA-2244-414B-BF07-E5DD9B3A5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20" y="0"/>
            <a:ext cx="4578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27F663B-6D08-A999-C27E-79262446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C83AE6B-89AF-92FD-5A80-715F02947FE0}"/>
              </a:ext>
            </a:extLst>
          </p:cNvPr>
          <p:cNvSpPr/>
          <p:nvPr/>
        </p:nvSpPr>
        <p:spPr>
          <a:xfrm>
            <a:off x="325120" y="350719"/>
            <a:ext cx="9723120" cy="1569521"/>
          </a:xfrm>
          <a:prstGeom prst="rect">
            <a:avLst/>
          </a:prstGeom>
          <a:solidFill>
            <a:srgbClr val="EA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2400">
                <a:solidFill>
                  <a:srgbClr val="005346"/>
                </a:solidFill>
                <a:latin typeface="Raleway" pitchFamily="2" charset="0"/>
              </a:rPr>
              <a:t>     </a:t>
            </a:r>
            <a:r>
              <a:rPr lang="pt-BR" sz="2400" b="0" i="0">
                <a:solidFill>
                  <a:srgbClr val="005346"/>
                </a:solidFill>
                <a:effectLst/>
                <a:latin typeface="Raleway" pitchFamily="2" charset="0"/>
              </a:rPr>
              <a:t>Vamos reduzir nosso consumo de energia?</a:t>
            </a:r>
          </a:p>
          <a:p>
            <a:pPr algn="l"/>
            <a:r>
              <a:rPr lang="pt-BR" sz="3200" b="1" i="0">
                <a:solidFill>
                  <a:srgbClr val="005346"/>
                </a:solidFill>
                <a:effectLst/>
                <a:latin typeface="Raleway" pitchFamily="2" charset="0"/>
              </a:rPr>
              <a:t>    Seja </a:t>
            </a:r>
            <a:r>
              <a:rPr lang="pt-BR" sz="3200" b="1" i="0" u="sng">
                <a:solidFill>
                  <a:srgbClr val="005346"/>
                </a:solidFill>
                <a:effectLst/>
                <a:latin typeface="Raleway" pitchFamily="2" charset="0"/>
              </a:rPr>
              <a:t>você</a:t>
            </a:r>
            <a:r>
              <a:rPr lang="pt-BR" sz="3200" b="1" i="0">
                <a:solidFill>
                  <a:srgbClr val="005346"/>
                </a:solidFill>
                <a:effectLst/>
                <a:latin typeface="Raleway" pitchFamily="2" charset="0"/>
              </a:rPr>
              <a:t> agente de </a:t>
            </a:r>
            <a:r>
              <a:rPr lang="pt-BR" sz="3200" b="1" i="0" u="sng">
                <a:solidFill>
                  <a:srgbClr val="005346"/>
                </a:solidFill>
                <a:effectLst/>
                <a:latin typeface="Raleway" pitchFamily="2" charset="0"/>
              </a:rPr>
              <a:t>eficiência energética</a:t>
            </a:r>
            <a:r>
              <a:rPr lang="pt-BR" sz="3200" b="1" i="0">
                <a:solidFill>
                  <a:srgbClr val="005346"/>
                </a:solidFill>
                <a:effectLst/>
                <a:latin typeface="Raleway" pitchFamily="2" charset="0"/>
              </a:rPr>
              <a:t>!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06CAD1-0379-50BB-A0D8-219C814D6F05}"/>
              </a:ext>
            </a:extLst>
          </p:cNvPr>
          <p:cNvSpPr/>
          <p:nvPr/>
        </p:nvSpPr>
        <p:spPr>
          <a:xfrm>
            <a:off x="0" y="5288479"/>
            <a:ext cx="12192000" cy="1569521"/>
          </a:xfrm>
          <a:prstGeom prst="rect">
            <a:avLst/>
          </a:prstGeom>
          <a:solidFill>
            <a:srgbClr val="EA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i="0">
                <a:solidFill>
                  <a:srgbClr val="005346"/>
                </a:solidFill>
                <a:effectLst/>
                <a:latin typeface="Raleway" pitchFamily="2" charset="0"/>
              </a:rPr>
              <a:t>Obrigado/a!</a:t>
            </a:r>
          </a:p>
          <a:p>
            <a:pPr algn="ctr"/>
            <a:r>
              <a:rPr lang="pt-BR" sz="3200" i="0">
                <a:solidFill>
                  <a:srgbClr val="005346"/>
                </a:solidFill>
                <a:effectLst/>
                <a:latin typeface="Raleway" pitchFamily="2" charset="0"/>
              </a:rPr>
              <a:t>PALESTRANTE</a:t>
            </a:r>
          </a:p>
        </p:txBody>
      </p:sp>
    </p:spTree>
    <p:extLst>
      <p:ext uri="{BB962C8B-B14F-4D97-AF65-F5344CB8AC3E}">
        <p14:creationId xmlns:p14="http://schemas.microsoft.com/office/powerpoint/2010/main" val="363823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7206E-0BF3-F1FF-7CEF-064F55486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7328" y="2023968"/>
            <a:ext cx="8087215" cy="4123560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548640" algn="l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4400" b="1" i="0" u="none" strike="noStrike" dirty="0">
                <a:solidFill>
                  <a:srgbClr val="005346"/>
                </a:solidFill>
                <a:effectLst/>
                <a:latin typeface="Raleway"/>
              </a:rPr>
              <a:t>Aprender em grupo</a:t>
            </a:r>
            <a:br>
              <a:rPr lang="pt-BR" sz="4400" b="1" i="0" dirty="0">
                <a:effectLst/>
                <a:latin typeface="Raleway" pitchFamily="2" charset="0"/>
              </a:rPr>
            </a:br>
            <a:br>
              <a:rPr lang="pt-BR" sz="4400" dirty="0">
                <a:latin typeface="Raleway"/>
              </a:rPr>
            </a:br>
            <a:r>
              <a:rPr lang="pt-BR" sz="4400" b="1" i="0" u="none" strike="noStrike" dirty="0">
                <a:solidFill>
                  <a:srgbClr val="005346"/>
                </a:solidFill>
                <a:effectLst/>
                <a:latin typeface="Raleway"/>
              </a:rPr>
              <a:t>Discussões</a:t>
            </a:r>
            <a:r>
              <a:rPr lang="en-US" sz="4400" b="0" i="0" dirty="0">
                <a:solidFill>
                  <a:srgbClr val="005346"/>
                </a:solidFill>
                <a:effectLst/>
                <a:latin typeface="Raleway"/>
              </a:rPr>
              <a:t>​</a:t>
            </a:r>
            <a:br>
              <a:rPr lang="en-US" sz="4400" dirty="0">
                <a:solidFill>
                  <a:srgbClr val="005346"/>
                </a:solidFill>
                <a:latin typeface="Raleway"/>
              </a:rPr>
            </a:br>
            <a:br>
              <a:rPr lang="pt-BR" sz="4400" dirty="0">
                <a:latin typeface="Raleway"/>
              </a:rPr>
            </a:br>
            <a:r>
              <a:rPr lang="pt-BR" sz="4400" b="1" dirty="0">
                <a:solidFill>
                  <a:srgbClr val="005346"/>
                </a:solidFill>
                <a:latin typeface="Raleway"/>
              </a:rPr>
              <a:t>Participação</a:t>
            </a:r>
            <a:r>
              <a:rPr lang="pt-BR" sz="4400" b="1" i="0" u="none" strike="noStrike" dirty="0">
                <a:solidFill>
                  <a:srgbClr val="005346"/>
                </a:solidFill>
                <a:effectLst/>
                <a:latin typeface="Raleway"/>
              </a:rPr>
              <a:t> ativa</a:t>
            </a:r>
            <a:r>
              <a:rPr lang="pt-BR" sz="4400" b="1" dirty="0">
                <a:solidFill>
                  <a:srgbClr val="005346"/>
                </a:solidFill>
                <a:latin typeface="Raleway"/>
              </a:rPr>
              <a:t> </a:t>
            </a:r>
            <a:r>
              <a:rPr lang="pt-BR" sz="4400" b="1" i="0" u="none" strike="noStrike" dirty="0">
                <a:solidFill>
                  <a:srgbClr val="005346"/>
                </a:solidFill>
                <a:effectLst/>
                <a:latin typeface="Raleway"/>
              </a:rPr>
              <a:t>de</a:t>
            </a:r>
            <a:r>
              <a:rPr lang="pt-BR" sz="4400" b="1" dirty="0">
                <a:solidFill>
                  <a:srgbClr val="005346"/>
                </a:solidFill>
                <a:latin typeface="Raleway"/>
              </a:rPr>
              <a:t> vocês</a:t>
            </a:r>
            <a:endParaRPr lang="pt-BR" dirty="0">
              <a:cs typeface="Calibri Light" panose="020F0302020204030204"/>
            </a:endParaRPr>
          </a:p>
        </p:txBody>
      </p:sp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BAB26384-1207-F9B6-DA8D-96BAD62A3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31677" cy="6858000"/>
          </a:xfrm>
          <a:prstGeom prst="rect">
            <a:avLst/>
          </a:prstGeom>
        </p:spPr>
      </p:pic>
      <p:sp>
        <p:nvSpPr>
          <p:cNvPr id="3" name="Sol 2">
            <a:extLst>
              <a:ext uri="{FF2B5EF4-FFF2-40B4-BE49-F238E27FC236}">
                <a16:creationId xmlns:a16="http://schemas.microsoft.com/office/drawing/2014/main" id="{5C288B53-B533-F19C-EB2B-5E15226E7772}"/>
              </a:ext>
            </a:extLst>
          </p:cNvPr>
          <p:cNvSpPr/>
          <p:nvPr/>
        </p:nvSpPr>
        <p:spPr>
          <a:xfrm>
            <a:off x="3901563" y="2200064"/>
            <a:ext cx="460075" cy="460075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ol 3">
            <a:extLst>
              <a:ext uri="{FF2B5EF4-FFF2-40B4-BE49-F238E27FC236}">
                <a16:creationId xmlns:a16="http://schemas.microsoft.com/office/drawing/2014/main" id="{2175C5E8-D585-2C91-D87A-B6017FF8DC01}"/>
              </a:ext>
            </a:extLst>
          </p:cNvPr>
          <p:cNvSpPr/>
          <p:nvPr/>
        </p:nvSpPr>
        <p:spPr>
          <a:xfrm>
            <a:off x="3901562" y="3522781"/>
            <a:ext cx="460075" cy="460075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ol 4">
            <a:extLst>
              <a:ext uri="{FF2B5EF4-FFF2-40B4-BE49-F238E27FC236}">
                <a16:creationId xmlns:a16="http://schemas.microsoft.com/office/drawing/2014/main" id="{89762A66-DA5D-16EA-15F0-9BF37A99092C}"/>
              </a:ext>
            </a:extLst>
          </p:cNvPr>
          <p:cNvSpPr/>
          <p:nvPr/>
        </p:nvSpPr>
        <p:spPr>
          <a:xfrm>
            <a:off x="3901563" y="4831120"/>
            <a:ext cx="460075" cy="460075"/>
          </a:xfrm>
          <a:prstGeom prst="su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54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6573F08-03B2-16D9-A4FC-514440B2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DD34700-A367-2E8D-BD5E-49F9D2119EDD}"/>
              </a:ext>
            </a:extLst>
          </p:cNvPr>
          <p:cNvSpPr/>
          <p:nvPr/>
        </p:nvSpPr>
        <p:spPr>
          <a:xfrm>
            <a:off x="927052" y="836959"/>
            <a:ext cx="5080000" cy="875546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EADDD2"/>
                </a:solidFill>
                <a:latin typeface="Raleway" pitchFamily="2" charset="0"/>
              </a:rPr>
              <a:t>Qualidade de vida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CD1E864-C3BC-B749-8549-E5290F8DED03}"/>
              </a:ext>
            </a:extLst>
          </p:cNvPr>
          <p:cNvSpPr/>
          <p:nvPr/>
        </p:nvSpPr>
        <p:spPr>
          <a:xfrm>
            <a:off x="927052" y="2306769"/>
            <a:ext cx="5080000" cy="875546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EADDD2"/>
                </a:solidFill>
                <a:latin typeface="Raleway" pitchFamily="2" charset="0"/>
              </a:rPr>
              <a:t>Emprego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B1A504-6686-0682-A071-2BD8F869C348}"/>
              </a:ext>
            </a:extLst>
          </p:cNvPr>
          <p:cNvSpPr/>
          <p:nvPr/>
        </p:nvSpPr>
        <p:spPr>
          <a:xfrm>
            <a:off x="6537960" y="836959"/>
            <a:ext cx="5080000" cy="875546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EADDD2"/>
                </a:solidFill>
                <a:latin typeface="Raleway" pitchFamily="2" charset="0"/>
              </a:rPr>
              <a:t>Segurança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BEA0DD-94EA-6A21-FFB0-589D8781E952}"/>
              </a:ext>
            </a:extLst>
          </p:cNvPr>
          <p:cNvSpPr/>
          <p:nvPr/>
        </p:nvSpPr>
        <p:spPr>
          <a:xfrm>
            <a:off x="6537960" y="2306769"/>
            <a:ext cx="5080000" cy="875546"/>
          </a:xfrm>
          <a:prstGeom prst="rect">
            <a:avLst/>
          </a:prstGeom>
          <a:solidFill>
            <a:srgbClr val="FF6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rgbClr val="EADDD2"/>
                </a:solidFill>
                <a:latin typeface="Raleway" pitchFamily="2" charset="0"/>
              </a:rPr>
              <a:t>Crescimento econômico</a:t>
            </a:r>
          </a:p>
        </p:txBody>
      </p:sp>
    </p:spTree>
    <p:extLst>
      <p:ext uri="{BB962C8B-B14F-4D97-AF65-F5344CB8AC3E}">
        <p14:creationId xmlns:p14="http://schemas.microsoft.com/office/powerpoint/2010/main" val="34996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5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3" descr="Gráfico, Gráfico de pizza&#10;&#10;Descrição gerada automaticamente">
            <a:extLst>
              <a:ext uri="{FF2B5EF4-FFF2-40B4-BE49-F238E27FC236}">
                <a16:creationId xmlns:a16="http://schemas.microsoft.com/office/drawing/2014/main" id="{CF7C21AA-D0BE-0027-AF1C-CE40470D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80" y="457200"/>
            <a:ext cx="10248032" cy="59436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87384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4B14162-1FF4-B787-4B32-24BC2221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6" y="0"/>
            <a:ext cx="4608939" cy="691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8C0FCDF-EC6B-503F-C62A-ADE63249568E}"/>
              </a:ext>
            </a:extLst>
          </p:cNvPr>
          <p:cNvSpPr txBox="1">
            <a:spLocks/>
          </p:cNvSpPr>
          <p:nvPr/>
        </p:nvSpPr>
        <p:spPr>
          <a:xfrm>
            <a:off x="4862608" y="4765040"/>
            <a:ext cx="7329392" cy="1930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b="1">
                <a:solidFill>
                  <a:srgbClr val="EADDD2"/>
                </a:solidFill>
                <a:latin typeface="Raleway"/>
              </a:rPr>
              <a:t>A melhor energia é aquela que não usamos!</a:t>
            </a:r>
            <a:endParaRPr lang="en-US">
              <a:solidFill>
                <a:srgbClr val="EADDD2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42399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02B9B01-A705-89BA-7B47-6143C823C5B6}"/>
              </a:ext>
            </a:extLst>
          </p:cNvPr>
          <p:cNvSpPr txBox="1"/>
          <p:nvPr/>
        </p:nvSpPr>
        <p:spPr>
          <a:xfrm>
            <a:off x="731596" y="2091627"/>
            <a:ext cx="8595360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l" rtl="0" fontAlgn="base">
              <a:buNone/>
            </a:pPr>
            <a:r>
              <a:rPr lang="pt-BR" sz="3200" b="0" i="1" u="none" strike="noStrike" dirty="0">
                <a:solidFill>
                  <a:srgbClr val="E7E6E6"/>
                </a:solidFill>
                <a:effectLst/>
                <a:latin typeface="Raleway"/>
              </a:rPr>
              <a:t>Redução de custos com insumos energéticos (eletricidade, gás natural), sem comprometer a funcionalidade da instalação e respeitando a legislação</a:t>
            </a:r>
            <a:r>
              <a:rPr lang="en-US" sz="3200" b="0" i="1" dirty="0">
                <a:solidFill>
                  <a:srgbClr val="E7E6E6"/>
                </a:solidFill>
                <a:effectLst/>
                <a:latin typeface="Raleway"/>
              </a:rPr>
              <a:t>​</a:t>
            </a:r>
            <a:r>
              <a:rPr lang="en-US" sz="3200" b="0" i="0" dirty="0">
                <a:solidFill>
                  <a:srgbClr val="E7E6E6"/>
                </a:solidFill>
                <a:effectLst/>
                <a:latin typeface="Raleway"/>
              </a:rPr>
              <a:t>.</a:t>
            </a:r>
          </a:p>
          <a:p>
            <a:pPr marL="0" indent="0" algn="l" rtl="0" fontAlgn="base">
              <a:buNone/>
            </a:pPr>
            <a:endParaRPr lang="pt-BR" sz="3600" b="0" i="0" dirty="0">
              <a:solidFill>
                <a:srgbClr val="E7E6E6"/>
              </a:solidFill>
              <a:effectLst/>
              <a:latin typeface="Raleway" pitchFamily="2" charset="0"/>
            </a:endParaRPr>
          </a:p>
          <a:p>
            <a:pPr marL="0" indent="0" algn="l" rtl="0" fontAlgn="base">
              <a:buNone/>
            </a:pPr>
            <a:r>
              <a:rPr lang="pt-BR" sz="2400" b="0" i="0" u="none" strike="noStrike" dirty="0">
                <a:solidFill>
                  <a:srgbClr val="E7E6E6"/>
                </a:solidFill>
                <a:effectLst/>
                <a:latin typeface="Raleway"/>
              </a:rPr>
              <a:t>Raymundo Aragão (2020)</a:t>
            </a:r>
            <a:endParaRPr lang="en-US" sz="2400" b="0" i="0" dirty="0">
              <a:solidFill>
                <a:srgbClr val="E7E6E6"/>
              </a:solidFill>
              <a:effectLst/>
              <a:latin typeface="Raleway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6FEDEE-F54B-E07F-E810-49E183634F4A}"/>
              </a:ext>
            </a:extLst>
          </p:cNvPr>
          <p:cNvSpPr txBox="1"/>
          <p:nvPr/>
        </p:nvSpPr>
        <p:spPr>
          <a:xfrm>
            <a:off x="751916" y="92652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pt-BR" sz="4400" b="1" i="0" u="sng">
                <a:solidFill>
                  <a:srgbClr val="005346"/>
                </a:solidFill>
                <a:effectLst/>
                <a:latin typeface="Raleway" pitchFamily="2" charset="0"/>
              </a:rPr>
              <a:t>Eficiência energética</a:t>
            </a:r>
            <a:endParaRPr lang="en-US" sz="4400" b="0" i="0">
              <a:solidFill>
                <a:srgbClr val="005346"/>
              </a:solidFill>
              <a:effectLst/>
              <a:latin typeface="Raleway" pitchFamily="2" charset="0"/>
            </a:endParaRPr>
          </a:p>
        </p:txBody>
      </p:sp>
      <p:pic>
        <p:nvPicPr>
          <p:cNvPr id="13" name="Imagem 12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50AFD9BB-05EA-0C44-07F2-44A68F03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79" y="4575628"/>
            <a:ext cx="4593021" cy="22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45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F68242E-3A63-A266-15BE-E5B63A1F6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r="18097"/>
          <a:stretch/>
        </p:blipFill>
        <p:spPr bwMode="auto">
          <a:xfrm>
            <a:off x="7101840" y="-23834"/>
            <a:ext cx="5090160" cy="688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10EEB56-9582-B677-F70C-0B6A049B8CA7}"/>
              </a:ext>
            </a:extLst>
          </p:cNvPr>
          <p:cNvSpPr txBox="1"/>
          <p:nvPr/>
        </p:nvSpPr>
        <p:spPr>
          <a:xfrm>
            <a:off x="960196" y="2800287"/>
            <a:ext cx="5281014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indent="0" algn="l" rtl="0" fontAlgn="base">
              <a:buNone/>
            </a:pPr>
            <a:r>
              <a:rPr lang="pt-BR" sz="4400" b="1" i="0" u="none" strike="noStrike">
                <a:solidFill>
                  <a:srgbClr val="005346"/>
                </a:solidFill>
                <a:effectLst/>
                <a:latin typeface="Raleway"/>
              </a:rPr>
              <a:t>4% menos até 2031</a:t>
            </a:r>
            <a:endParaRPr lang="en-US" sz="4400" b="1" i="0">
              <a:solidFill>
                <a:srgbClr val="005346"/>
              </a:solidFill>
              <a:effectLst/>
              <a:latin typeface="Raleway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D93A62E-DADA-B287-D5E4-475B889D939B}"/>
              </a:ext>
            </a:extLst>
          </p:cNvPr>
          <p:cNvSpPr txBox="1"/>
          <p:nvPr/>
        </p:nvSpPr>
        <p:spPr>
          <a:xfrm>
            <a:off x="768215" y="757348"/>
            <a:ext cx="566920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3600" b="1" dirty="0">
                <a:solidFill>
                  <a:srgbClr val="005346"/>
                </a:solidFill>
                <a:latin typeface="Raleway"/>
              </a:rPr>
              <a:t>EFICIÊNCIA ENERGÉTICA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33168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1BC75E7A-EBAA-B141-1FD8-BA293FCB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23" y="0"/>
            <a:ext cx="3431677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2D09791-FDF6-411D-16F7-738370D90DB9}"/>
              </a:ext>
            </a:extLst>
          </p:cNvPr>
          <p:cNvSpPr txBox="1"/>
          <p:nvPr/>
        </p:nvSpPr>
        <p:spPr>
          <a:xfrm>
            <a:off x="862977" y="3075057"/>
            <a:ext cx="490720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ctr" rtl="0" fontAlgn="base">
              <a:buNone/>
            </a:pPr>
            <a:r>
              <a:rPr lang="pt-BR" sz="4400" b="1" i="0" u="none" strike="noStrike">
                <a:solidFill>
                  <a:srgbClr val="EADDD2"/>
                </a:solidFill>
                <a:effectLst/>
                <a:latin typeface="Raleway"/>
              </a:rPr>
              <a:t>Como?</a:t>
            </a:r>
            <a:endParaRPr lang="en-US" sz="4400" b="1" i="0">
              <a:solidFill>
                <a:srgbClr val="EADDD2"/>
              </a:solidFill>
              <a:effectLst/>
              <a:latin typeface="Raleway"/>
            </a:endParaRP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EE0119B4-B154-7B2B-61D1-6AF79B133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20" y="0"/>
            <a:ext cx="2338503" cy="2338503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AC5FB714-3067-51D5-7ADB-5121A9C12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20" y="2184643"/>
            <a:ext cx="2338503" cy="46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1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57EF9DD092C984990C5F6BDD2552C0D" ma:contentTypeVersion="19" ma:contentTypeDescription="Crie um novo documento." ma:contentTypeScope="" ma:versionID="2b24aad0c5df4b94e9450ed2b0e41071">
  <xsd:schema xmlns:xsd="http://www.w3.org/2001/XMLSchema" xmlns:xs="http://www.w3.org/2001/XMLSchema" xmlns:p="http://schemas.microsoft.com/office/2006/metadata/properties" xmlns:ns2="b85cb9c9-720e-45ac-9556-7a96f882f786" xmlns:ns3="13edd6a2-389d-456c-b9d2-312f47ed56f0" xmlns:ns4="484c8c59-755d-4516-b8d2-1621b38262b4" targetNamespace="http://schemas.microsoft.com/office/2006/metadata/properties" ma:root="true" ma:fieldsID="c01f467c7b482a3401254574556c4232" ns2:_="" ns3:_="" ns4:_="">
    <xsd:import namespace="b85cb9c9-720e-45ac-9556-7a96f882f786"/>
    <xsd:import namespace="13edd6a2-389d-456c-b9d2-312f47ed56f0"/>
    <xsd:import namespace="484c8c59-755d-4516-b8d2-1621b38262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iniatur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cb9c9-720e-45ac-9556-7a96f882f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iniatura" ma:index="24" nillable="true" ma:displayName="Miniatura" ma:format="Thumbnail" ma:internalName="Miniatura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dd6a2-389d-456c-b9d2-312f47ed56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78893f0c-3f69-49a5-829d-a69be1268413}" ma:internalName="TaxCatchAll" ma:showField="CatchAllData" ma:web="13edd6a2-389d-456c-b9d2-312f47ed56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5cb9c9-720e-45ac-9556-7a96f882f786">
      <Terms xmlns="http://schemas.microsoft.com/office/infopath/2007/PartnerControls"/>
    </lcf76f155ced4ddcb4097134ff3c332f>
    <Miniatura xmlns="b85cb9c9-720e-45ac-9556-7a96f882f786" xsi:nil="true"/>
    <TaxCatchAll xmlns="484c8c59-755d-4516-b8d2-1621b38262b4" xsi:nil="true"/>
  </documentManagement>
</p:properties>
</file>

<file path=customXml/itemProps1.xml><?xml version="1.0" encoding="utf-8"?>
<ds:datastoreItem xmlns:ds="http://schemas.openxmlformats.org/officeDocument/2006/customXml" ds:itemID="{C6FDBE52-0F25-4FFD-AB10-4CDDEDC437B5}"/>
</file>

<file path=customXml/itemProps2.xml><?xml version="1.0" encoding="utf-8"?>
<ds:datastoreItem xmlns:ds="http://schemas.openxmlformats.org/officeDocument/2006/customXml" ds:itemID="{ED0A6DFF-96A9-4800-B0D5-63C7F26376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BB4165-103C-429A-94BF-95F70E7A4F17}">
  <ds:schemaRefs>
    <ds:schemaRef ds:uri="b85cb9c9-720e-45ac-9556-7a96f882f786"/>
    <ds:schemaRef ds:uri="http://purl.org/dc/elements/1.1/"/>
    <ds:schemaRef ds:uri="http://schemas.openxmlformats.org/package/2006/metadata/core-properties"/>
    <ds:schemaRef ds:uri="484c8c59-755d-4516-b8d2-1621b38262b4"/>
    <ds:schemaRef ds:uri="http://purl.org/dc/terms/"/>
    <ds:schemaRef ds:uri="http://schemas.microsoft.com/office/2006/documentManagement/types"/>
    <ds:schemaRef ds:uri="http://schemas.microsoft.com/office/infopath/2007/PartnerControls"/>
    <ds:schemaRef ds:uri="13edd6a2-389d-456c-b9d2-312f47ed56f0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1644</Words>
  <Application>Microsoft Office PowerPoint</Application>
  <PresentationFormat>Widescreen</PresentationFormat>
  <Paragraphs>230</Paragraphs>
  <Slides>26</Slides>
  <Notes>26</Notes>
  <HiddenSlides>1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Arial Rounded MT Bold</vt:lpstr>
      <vt:lpstr>Calibri</vt:lpstr>
      <vt:lpstr>Calibri Light</vt:lpstr>
      <vt:lpstr>Raleway</vt:lpstr>
      <vt:lpstr>Segoe UI</vt:lpstr>
      <vt:lpstr>Wingdings</vt:lpstr>
      <vt:lpstr>Tema do Office</vt:lpstr>
      <vt:lpstr>Eficiência Energética</vt:lpstr>
      <vt:lpstr>Apresentação do PowerPoint</vt:lpstr>
      <vt:lpstr>Aprender em grupo  Discussões​  Participação ativa de vocês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Eficiência Energética</dc:title>
  <dc:creator>Vaz, Ana GIZ BR</dc:creator>
  <cp:lastModifiedBy>Bonifacio, Gustavo GIZ BR</cp:lastModifiedBy>
  <cp:revision>146</cp:revision>
  <dcterms:created xsi:type="dcterms:W3CDTF">2023-07-17T17:59:29Z</dcterms:created>
  <dcterms:modified xsi:type="dcterms:W3CDTF">2023-12-13T18:09:31Z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0x010100957EF9DD092C984990C5F6BDD2552C0D</vt:lpwstr>
  </property>
  <property fmtid="{D5CDD505-2E9C-101B-9397-08002B2CF9AE}" pid="3" name="MediaServiceImageTags">
    <vt:lpwstr/>
  </property>
</Properties>
</file>